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E3DD8-837E-4955-995F-CFF339F43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12640-8868-4FDE-BCFC-F587918CF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3F726-BF67-4C40-B06F-AD7BBD318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1A682-1D46-4DB8-8700-A6A608F5F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DB1AD5-90F9-40C8-84C5-06099EF22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47AD53-CEBD-4E32-B255-1A6D454B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86E50-6412-4E16-8C6A-CFAF8EC7D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AEDB8-56AC-4F14-BA6D-10B37D19C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08D89-F285-447C-A1FF-DE35A8958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5102D-7416-43E6-9B59-A01C3FAE8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D8281-6C03-4AA9-9FCC-F57D73327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23042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在这个世界相遇――匠心巨制国产动画片《大鱼海棠》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动画制作技术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音乐与配音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影片评价与影响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《大鱼海棠》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以中国文化为背景，融合了丰富的神话、传说和民间故事元素，展现了一个充满奇幻色彩的世界。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8529" b="85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创作团队介绍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导演：梁旋、张春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角色设计：严禹豪、刘泽岱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作曲：吉田洁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编剧：梁旋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影片设定在一个充满奇幻元素的世界，有着独特的自然景观和人文环境。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神秘世界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神话传说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自然与人类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故事背景融入了中国传统神话传说，展现了深厚的历史文化底蕴。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探讨了人类与自然的关系，以及对于生命意义的思考。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https://d.book118.com/535123042013011100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2024-09-07T18:37:49.991</cp:lastPrinted>
  <dcterms:created xsi:type="dcterms:W3CDTF">2024-09-07T10:37:50Z</dcterms:created>
  <dcterms:modified xsi:type="dcterms:W3CDTF">2024-09-07T10:37:51Z</dcterms:modified>
</cp:coreProperties>
</file>