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09283-61D3-4C8B-AFCA-9D7A5D43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4EFF7-C4AB-432E-A8AF-0E5F0A9D3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A413C-ACA3-4CE8-A731-601D0E1D7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053F8-90FD-4336-A9FA-9CDE1ABEF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27D42-827E-4119-93DF-D80C1A5EA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53E484-694A-44B7-9455-E7112582C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47B7E-8699-445F-A8A2-8B20DC068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644C6-3FB3-434F-9AE8-200030748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F043C-AEEE-4466-A417-2BAA9033E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4D8F3-CFCF-4FEE-9442-48DF2FE49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9B108-7EE1-45B1-A45F-BD783F3AA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2413332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火灾地震安全知识培训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安全设施与器材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安全演练与培训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火灾安全知识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https://d.book118.com/535124133323011033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2024-08-29T03:13:02.886</cp:lastPrinted>
  <dcterms:created xsi:type="dcterms:W3CDTF">2024-08-28T19:13:02Z</dcterms:created>
  <dcterms:modified xsi:type="dcterms:W3CDTF">2024-08-28T19:13:04Z</dcterms:modified>
</cp:coreProperties>
</file>