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71EC01-42FF-4310-AAC0-F59FED9EA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1CCB22-5750-4A7F-BEC9-2FCA9A02B9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D6258-65DE-402D-8B5D-56340D68B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761108-0346-4377-BCFB-B6DCB8276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61A25DF-034A-4128-A5AC-33882954F4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144A90B-9DC1-4952-B5B2-8FE1F6376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EC04F7-FF5A-4F4F-9B42-FF98EEB97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C4DA7-0CEE-403F-B344-7975B7BE9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BC56CB-C11D-4EA3-861B-1BDC20802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8B078-A0E0-4D45-A53A-074C019EA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03E217-A747-4CAC-8094-7ACC275B06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35124330011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非连续性文本主题 热点话题+新冠疫情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新冠疫情现状及影响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热点话题分析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舆情分析与舆论引导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挑战与机遇：新冠疫情下的社会心态观察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推动科学研究与发展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通过对新冠疫情的研究，可以促进医学、生物学等相关领域的发展，为未来的公共卫生事件做好准备。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维护社会稳定与经济发展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疫情对社会稳定和经济发展造成了巨大冲击，需要及时采取措施加以应对，以保障人民的生命安全和财产安全。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应对全球卫生挑战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新冠疫情的爆发对全球卫生体系提出了严峻挑战，各国需要共同合作，加强信息交流，共同应对疫情。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疫情形势分析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对全球和国内的疫情形势进行深入分析，包括感染人数、死亡率、传播途径等方面的数据统计和分析。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科研进展与成果分享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汇报国内外在新冠病毒研究方面的最新进展和成果，包括病毒特性、传播机制、治疗手段等方面的研究。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防控措施与效果评估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介绍各国和地区采取的防控措施，如隔离、检测、疫苗接种等，并对这些措施的效果进行评估。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社会影响与应对措施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分析疫情对社会各方面的影响，如教育、经济、文化等，并提出相应的应对措施和建议。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新冠疫情现状及影响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疫情全球蔓延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自2020年初新冠疫情爆发以来，病毒迅速在全球范围内传播，截至目前已导致数百万人感染，数十万人死亡。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各国应对措施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全球各国纷纷采取封城、限制出入境、推广疫苗接种等防疫措施，以控制病毒传播。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国际合作与援助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世界卫生组织（WHO）等国际组织积极协调各国开展疫情防控合作，提供技术指导和物资援助。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全球疫情概况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疫苗接种全面推进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中国积极推进新冠疫苗接种工作，截至目前已完成数亿剂次的接种，有效降低了感染率和重症率。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常态化防控措施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中国政府在疫情得到控制后，逐步推进常态化防控措施，包括加强公共卫生体系建设、推广健康码等数字化防疫手段。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疫情控制成果显著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中国政府采取果断措施，通过封城、全民佩戴口罩、大规模核酸检测等手段，成功控制了疫情的传播。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中国疫情现状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新冠疫情对全球经济造成了严重冲击，导致企业倒闭、失业率上升、国际贸易受阻等问题。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经济严重受损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疫情改变了人们的生活方式，如远程办公、在线教育、无接触服务等成为新常态。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社会生活改变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疫情对国际关系产生了深远影响，各国在防疫合作、疫苗研发与分配等方面出现了新的竞争与合作格局。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国际关系调整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疫情对经济社会的影响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热点话题分析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全球范围内，多种新冠疫苗已经获得批准并投入使用，各国疫苗接种进度不同，但普遍面临疫苗供应不足、接种意愿不高等问题。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疫苗研发与接种进度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疫苗接种是建立免疫屏障的关键手段，通过大规模接种可以实现群体免疫，降低病毒传播风险。各国政府和卫生机构正在积极推动疫苗接种工作，并评估免疫屏障的建立情况。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免疫屏障的建立与评估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疫苗接种与免疫屏障建立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病毒变异情况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新冠病毒属于RNA病毒，容易发生变异。目前已经发现多种变异毒株，如德尔塔、奥密克戎等，这些变异毒株具有更高的传播力和感染力。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防控策略调整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针对病毒变异情况，各国政府和卫生机构及时调整防控策略，包括加强病毒监测、提高疫苗接种率、加强个人防护等。同时，也在积极研究针对变异毒株的疫苗和治疗药物。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病毒变异与防控策略调整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https://d.book118.com/535124330011011101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2024-09-09T06:04:14.582</cp:lastPrinted>
  <dcterms:created xsi:type="dcterms:W3CDTF">2024-09-08T22:04:14Z</dcterms:created>
  <dcterms:modified xsi:type="dcterms:W3CDTF">2024-09-08T22:04:16Z</dcterms:modified>
</cp:coreProperties>
</file>