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C741F9-5CF6-42A2-A9AD-BE49FB2E4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3BF6E-223E-462E-B5E8-6A605691D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CB75B8-A03D-46DD-A432-549B7A67A2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82BD17-8AF3-4CBC-96B1-3225DE1CD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BAFBD0-6501-4D59-B889-431150704D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0665B9-AF03-449B-BBFD-A5833D9AA4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F380C1-6453-4353-90C5-90BDA64CC2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DAE5AC-6B84-4450-B7CA-D9E8D63AD6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5CF252-1685-471C-A22A-0DCB813CD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049512-DE88-4DA3-B93E-E62F6E1EC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B9B90E-439F-4072-BE56-6B00A4039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13001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优化小学教学质量的关键培养学生实践能力</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2024-01-24</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实践能力在小学教育中的重要性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当前小学教育中实践能力培养现状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优化小学教学质量策略探讨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以实践活动为载体，提升学生综合素质</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评价机制改革与完善，促进全面发展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08" b="17808"/>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适应新时代发展需求</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随着社会的进步和科技的发展，实践能力已成为衡量人才素质的重要指标。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弥补传统教育不足</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传统教育往往注重知识传授，而忽视实践能力的培养，导致学生难以适应未来社会的需求。</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提高学生综合素质</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通过实践能力的培养，可以提高学生的创新能力、解决问题的能力以及团队协作能力等，从而提高学生的综合素质。</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明确实践能力的内涵</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阐述实践能力的概念、特点及其在小学教育中的重要性。</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提出有效的培养策略</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结合小学教育实际，提出针对性的实践能力培养策略和建议。</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分析当前存在的问题</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探讨当前小学教育中实践能力培养的现状及存在的问题。</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促进教育改革的深化</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通过实践能力的培养，推动小学教育的改革和创新，提高教育质量。</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实践能力在小学教育中的重要性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471" b="24471"/>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848" b="17848"/>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实践能力的内涵</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实践能力不仅要求学生具备基本的知识和技能，还要求他们能够将这些知识和技能应用于实际情境中，通过实践不断探索、创新，形成自己的经验和见解。</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实践能力的定义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实践能力是指学生在参与实际活动、解决问题过程中所表现出来的能力，包括动手能力、观察能力、实验能力、创新能力等。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实践能力定义及内涵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小学教育旨在培养学生德、智、体、美全面发展，具备基本素质和能力，为未来的学习和生活奠定基础。</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实践能力是小学教育目标的重要组成部分。通过培养学生的实践能力，可以促进他们全面发展，提高综合素质。同时，实践能力也是学生未来学习和生活中不可或缺的能力之一，有助于他们更好地适应社会的发展和变化。</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小学教育目标</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实践能力与小学教育目标的契合度</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实践能力与小学教育目标契合度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国内研究现状及趋势</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国内对于小学生实践能力的培养越来越重视，不少学校和教育机构开始探索和实践新的教育模式和教学方法，如项目式学习、探究式学习等。同时，教育部门也出台了一系列政策和措施，鼓励和支持学校开展实践教学和课外活动，提高学生的实践能力和综合素质。</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国外研究现状及趋势</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国外，小学生实践能力的培养一直是教育的重要目标之一。许多国家和地区都注重通过实践教学和课外活动来培养学生的实践能力和创新精神。例如，美国、英国等国家的小学教育中，实践教学和课外活动占据了重要地位，学生们可以通过参与各种项目、实验、竞赛等活动来提高自己的实践能力和综合素质。未来，随着教育改革的深入推进和科技的不断发展，实践教学和课外活动的形式和内容也将不断创新和完善。</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当前小学教育中实践能力培养现状</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3490" b="3490"/>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课程设置重知识轻实践</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当前小学课程设置主要以学科知识为主，实践类课程相对较少，且往往被视为辅助性课程。</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教学方法单一</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教师通常采用传统的讲授式教学方法，学生缺乏主动学习和实践的机会。</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缺乏实践性教学资源</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学校缺乏实践性教学资源，如实验室、实践基地等，无法满足学生实践学习的需要。</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课程设置与教学方法分析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018" b="401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17" b="19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284" b="728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实践活动开展情况调查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实践活动形式化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一些学校虽然开展了实践活动，但往往流于形式，缺乏实质性的内容和有效的指导。</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实践活动缺乏多样性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学校开展的实践活动类型单一，缺乏多样性和趣味性，难以激发学生的学习兴趣和积极性。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实践活动资源不足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学校缺乏足够的实践活动资源，如资金、场地、设备等，导致实践活动难以顺利开展。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教育理念落后</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部分学校和教师仍然坚持传统的教育理念，重知识轻实践，忽视学生实践能力的培养。</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教育评价体系不完善</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当前的教育评价体系主要以学生的学科成绩为主，缺乏对实践能力的有效评价，导致学校和教师缺乏培养学生实践能力的动力。</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教师实践能力不足</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一些教师自身缺乏实践经验和实践能力，难以有效地指导学生进行实践活动。</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教育资源分配不均</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教育资源在城乡之间、地区之间分配不均，一些学校缺乏足够的教育资源来支持学生实践能力的培养。</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优化小学教学质量策略探讨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https://d.book118.com/535130010023011101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2024-09-09T09:00:40.762</cp:lastPrinted>
  <dcterms:created xsi:type="dcterms:W3CDTF">2024-09-09T01:00:40Z</dcterms:created>
  <dcterms:modified xsi:type="dcterms:W3CDTF">2024-09-09T01:00:43Z</dcterms:modified>
</cp:coreProperties>
</file>