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94459-2E8E-4E6E-9E39-7CB1CB361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8F2D9-D5D0-4445-A584-E64FEC9CF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DAD8F-3150-40C0-B8BD-98AA70C8D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88CFD-9F1B-4E2B-9B0A-411C4C364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6FD506-51BE-4746-AB04-03D3B18BD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B162E8-3F64-4190-9ECF-C1D42FB2B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675F58-E22E-4C7A-ACA2-5C32A1D5C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22BAB-C464-49B6-AF72-F47A33ED4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6914B-6463-4CAA-B43A-9B70AE94E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A71E4-6147-4BAD-8C02-6A86EFD15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B35DD-C227-46AA-9DD2-998A7FDB9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3031434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政治我为集体尽责计划书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集体尽责的重要性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我为集体尽责的计划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实施计划的具体措施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计划实施的时间安排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预期成果和影响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风险评估和应对策略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952" b="209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214" b="282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社会政治环境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当前社会政治环境复杂多变，需要强调集体主义和责任意识。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集体主义精神缺失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随着个人主义和功利主义的盛行，集体主义精神逐渐被淡忘。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政治教育和公民意识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加强政治教育和公民意识培养，提高公民的政治责任感和参与度。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07" r="275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590" r="26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通过制定和实施“政治我为集体尽责计划”，提高公民的政治责任感和参与度。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强化集体主义精神，促进社会和谐稳定发展，培养具有高度政治觉悟和责任感的公民。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集体尽责的重要性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983" r="249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个人与集体的关系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集体的发展和成功也需要每个成员的共同努力和贡献。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个人是集体中的一员，个人的行为和决策会影响到集体的利益和形象。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增强集体凝聚力和向心力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通过集体尽责，可以增强成员之间的相互信任和合作精神，提高集体的凝聚力和向心力。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提高集体绩效和竞争力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集体尽责有助于提高成员的工作积极性和工作效率，进而提升集体的整体绩效和竞争力。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34" r="1733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集体尽责的意义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8" r="46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集体尽责是实现集体共同目标和愿景的关键，只有每个成员都承担起自己的责任，才能推动集体的进步和发展。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集体尽责有助于维护集体的荣誉和利益，避免因个人行为或决策损害集体形象或利益。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集体尽责的必要性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维护集体荣誉和利益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实现共同目标和愿景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我为集体尽责的计划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深入学习党的理论、路线、方针和政策，提高政治觉悟和思想认识。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不断学习专业知识，提高业务能力和水平，为集体发展提供有力支持。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业务素质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208" b="7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树立正确的价值观和道德观念，遵守社会公德和职业道德，树立良好形象。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道德素质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提高自身素质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主动参与集体组织的各项活动，发挥个人特长和优势，为集体增光添彩。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参与组织活动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在集体活动中注重团队协作，尊重他人意见，协调各方面资源，共同完成任务。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在集体活动中发扬奉献精神，不计个人得失，为集体利益着想，积极贡献力量。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奉献精神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积极参与集体活动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发挥个人创造力，为集体发展提出新思路、新观点和新方法，推动集体不断创新发展。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在集体发展中遇到问题时，积极思考、勇于担当，提出切实可行的解决方案。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在集体中营造和谐氛围，促进团结协作，增强集体凝聚力和向心力。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为集体发展贡献力量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实施计划的具体措施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加强学习，提高自身素质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定期阅读政治理论书籍和时事新闻，保持对政治理论知识的敏感性和理解力。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参加政治培训和研讨会，与同行交流学习心得，拓宽政治视野。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培养批判性思维，对政治观点和事件进行深入分析，提高政治判断力。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关心集体成员，关注他们的需求和困难，积极协调解决矛盾和问题。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倡导团结协作精神，促进集体成员之间的交流与合作，增强集体凝聚力。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349" b="234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941" r="994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主动参与集体讨论和决策，发表自己的观点和建议，为集体发展出谋划策。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积极参与集体活动，增强集体凝聚力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立足本职工作，提高工作效率和质量，为集体事业的发展贡献力量。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在集体活动中发挥自身特长和优势，为集体荣誉争取做出贡献。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在集体中树立榜样，通过自己的努力和成就激励其他成员积极进取，实现个人价值。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为集体发展贡献力量，实现个人价值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https://d.book118.com/535130314343011104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2024-09-14T23:53:37.495</cp:lastPrinted>
  <dcterms:created xsi:type="dcterms:W3CDTF">2024-09-14T15:53:37Z</dcterms:created>
  <dcterms:modified xsi:type="dcterms:W3CDTF">2024-09-14T15:53:39Z</dcterms:modified>
</cp:coreProperties>
</file>