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C13CF-DAB0-46AA-B030-EFFF03750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37F02-5F10-4E01-86C2-39B062F22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176AE-4B58-460E-AC37-6548272C4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D1BAA-2C19-44C9-B140-87E97D98D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F1054C-034A-49D9-B7A9-ADE29B7DC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88B718-ECF0-408C-A7DC-610DB19E8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20AC19-C8EB-44D8-802C-382AADF1E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84236-C4A0-42C2-9D46-BC0F61046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8A2EDF-B0AB-44DE-ACD4-88D198411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957FE-408A-40FA-AE16-2B0F466EB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C69D2-B927-4324-AB17-00AE84EB9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1312312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增强学生的人际关系与团队协作能力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人际关系与团队协作能力的重要性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学生人际关系现状分析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学生团队协作能力现状分析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增强学生人际关系与团队协作能力的策略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实践案例与效果评估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学生时期是培养和锻炼人际关系与团队协作能力的关键阶段，对未来的职业发展和社会适应具有重要意义。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现代社会对人际关系和团队协作能力的要求越来越高，这种能力已经成为个人成功和团队成就的关键因素之一。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00" r="31000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帮助学生认识和理解人际关系与团队协作的重要性，培养他们的沟通、协调和合作能力。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通过实践活动和案例分析，让学生掌握有效的人际交往技巧和团队协作方法。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培养学生的团队精神和集体荣誉感，提高他们的综合素质和竞争力。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人际关系与团队协作能力的重要性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538" r="29538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促进心理健康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良好的人际关系可以帮助学生建立积极的心态，减少孤独感和焦虑情绪，从而有利于心理健康的发展。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提升社交技能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通过与不同背景、性格的人交往，学生可以锻炼自己的沟通技巧和应对能力，为未来的社交场合做好准备。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拓展人脉资源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广泛而健康的人际关系网络可以为学生提供更多的机会和资源，如学术合作、实习机会等，有助于个人成长和发展。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人际关系对个人成长的影响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295" b="122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22" b="1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团队协作对集体发展的作用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实现资源共享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团队成员可以共享各自的知识、技能和资源，从而提高整个团队的效率和创造力。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促进交流沟通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团队协作要求成员之间保持密切沟通和协作，有助于加强彼此之间的了解和信任，形成良好的团队氛围。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提升解决问题的能力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面对复杂的问题和挑战时，团队协作可以汇聚众人的智慧和力量，共同寻找解决方案，提高解决问题的能力。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094" r="28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适应社会发展需求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在当今社会，人际关系和团队协作能力已经成为衡量一个人综合素质的重要指标。具备良好的人际关系和团队协作能力，有助于学生更好地适应社会发展需求，提高竞争力。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促进个人职业发展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在职场中，良好的人际关系和团队协作能力可以帮助个人更好地融入团队，获得同事和上级的信任和支持，从而有利于职业发展和晋升。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人际关系和团队协作能力的增强不仅有助于个人的成长和发展，还能推动社会的进步和发展。一个充满信任和合作的团队能够产生更强大的创造力，为社会的繁荣和进步做出贡献。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增强人际关系与团队协作能力的现实意义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学生人际关系现状分析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学生来自不同家庭、文化背景，人际关系呈现多元化特点。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913" r="1091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02" r="1660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学生人际关系随着时间和情境的变化而不断调整。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学生之间通过互动和交流建立和发展人际关系。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学生人际关系的特点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部分学生缺乏沟通技巧，导致沟通不畅或误解。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012" r="1201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部分学生之间缺乏信任，难以建立深层次的人际关系。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信任缺失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学业竞争导致学生之间关系紧张，合作意愿降低。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学生人际关系存在的问题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学生性格、情绪等心理因素对人际关系产生重要影响。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家庭教育和家庭环境对学生人际关系观念的形成具有关键作用。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家庭背景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学校教育过于强调竞争，忽视对学生合作精神和团队意识的培养。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学生团队协作能力现状分析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学生能够清晰表达自己的观点，倾听他人的意见，并在团队中建立积极的沟通氛围。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积极的团队参与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学生能够积极参与团队讨论，提出建设性意见，并愿意为团队目标贡献自己的力量。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分工与合作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学生能够根据各自的优势和特长进行分工，相互协作，共同完成团队任务。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学生团队协作能力的表现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https://d.book118.com/535131231233011111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2024-09-17T14:07:28.223</cp:lastPrinted>
  <dcterms:created xsi:type="dcterms:W3CDTF">2024-09-17T06:07:28Z</dcterms:created>
  <dcterms:modified xsi:type="dcterms:W3CDTF">2024-09-17T06:07:30Z</dcterms:modified>
</cp:coreProperties>
</file>