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98A26-94B5-4058-8BC3-70A071FC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2F7CC-0668-4DE2-8513-F0BEA74E0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4A10A-6426-4E99-92B7-F3BF52E43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2FA03-39B1-40BF-B5EB-7B157EC1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F4C90-366F-466D-AC8D-FF930C202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33F97-90EC-47DD-8D8E-274E0CD0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C94C4A-E64D-4403-92A9-04439261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054AD-D52D-43BA-8B40-2E968571E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B37C5-5578-4907-A903-944B792C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E9CC9-ADA2-4679-A492-3975E9283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204A5-8E30-432D-BB85-2F364415C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32230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新媒体行业的人才培养与发展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行业现状与趋势分析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人才需求与岗位设置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人才培养体系建设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专业技能提升途径与方法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员工激励与职业发展规划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行业合作与交流平台搭建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542" r="5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新媒体是指利用数字技术、网络技术和移动通信技术等，通过互联网、无线通信网、卫星等渠道，以及电脑、手机、数字电视机等终端，向用户提供信息和娱乐服务的传播形态。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新媒体行业具有创新性、互动性、即时性、海量性、共享性等特点，它改变了传统媒体单向传播的方式，实现了信息的双向互动。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新媒体市场规模巨大，涵盖了广告、内容付费、电商等多个领域。随着互联网的普及和深入发展，新媒体市场规模不断扩大。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近年来，新媒体行业保持快速增长态势。预计未来几年，随着5G技术的普及和应用，新媒体行业将迎来更加广阔的发展空间。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新媒体行业竞争激烈，包括大型互联网公司、专业媒体机构、自媒体等在内的各类主体都在积极参与竞争。竞争主要集中在内容创新、用户获取和商业化变现等方面。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随着技术的不断进步和用户需求的不断变化，新媒体行业的发展前景广阔。未来，行业将更加注重内容创新、用户体验和数据驱动等方面的发展，同时跨界融合和多元化发展也将成为重要趋势。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人才需求与岗位设置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新媒体行业需要具备多元化能力的人才，包括内容创意、平台运营、数据分析、用户研究等。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新媒体行业变化迅速，需要具备创新思维和快速学习能力的人才，能够不断适应新的技术和市场变化。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新媒体行业注重团队协作，需要具备良好沟通能力和团队合作精神的人才。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新媒体行业人才需求特点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负责新媒体平台的日常运营和管理，包括内容策划、发布、推广等。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负责新媒体平台的内容创作和编辑，包括文案撰写、图片处理、视频剪辑等。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内容编辑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负责新媒体平台的数据分析和挖掘，提供数据支持和决策建议。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负责研究用户需求和行为，提供用户画像和用户需求分析报告。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用户研究专员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核心岗位及职责描述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通过校园招聘选拔具备潜力和学习能力的新媒体人才，进行系统的培养和发展。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通过社会招聘选拔具备相关经验和技能的新媒体人才，快速适应和融入团队。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社会招聘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鼓励内部员工推荐优秀人才，提高招聘效率和准确性。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内部推荐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注重应聘者的专业技能、创新思维、团队协作能力和学习能力等方面的综合评估。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人才招聘与选拔策略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结合新闻传播学、艺术设计、计算机科学等多学科知识，打造综合性新媒体课程体系。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通过案例分析、项目实战等方式，提高学生的实际操作能力和问题解决能力。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实践教学强化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与新媒体企业建立合作关系，共同制定人才培养方案，提供实习实训机会。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校企合作育人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校内教育阶段培养方案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针对新媒体行业不同岗位，设计相应的实习实训课程，帮助学生掌握专业技能。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通过企业文化熏陶、职业道德教育等途径，提高学生的职业素养和综合素质。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鼓励学生参与实际项目运作，积累实践经验，为就业和创业打下基础。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实习实训阶段培养方案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针对新媒体行业发展趋势，提供前沿课程，帮助在职人员更新知识结构、拓展视野。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知识更新与拓展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根据在职人员职业发展需求，设计高级课程和技能培训，提升专业水平。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技能提升与进阶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组织行业研讨会、交流会等活动，促进在职人员之间的经验分享和合作创新。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行业交流与合作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在职进修阶段培养方案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专业技能提升途径与方法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https://d.book118.com/535132230211011104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2024-09-14T08:27:02.764</cp:lastPrinted>
  <dcterms:created xsi:type="dcterms:W3CDTF">2024-09-14T00:27:02Z</dcterms:created>
  <dcterms:modified xsi:type="dcterms:W3CDTF">2024-09-14T00:27:05Z</dcterms:modified>
</cp:coreProperties>
</file>