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294AE-B663-4A0E-B95B-984908B28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5B624-672E-401C-A008-6591340DC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803CB-781A-497A-9684-E83EE022A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C0BFD-75DD-4C78-BAB9-93C733D7B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A891DC-B256-410D-99DD-FDC6A0B81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322315-5F66-4341-8671-42D6674BC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FBD2E8-DF6A-44B6-A217-9F0E58BE8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C4807-0E66-4603-9154-2CFBB4FCE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95D58-89DF-4242-9926-678A79010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19EB8-689F-4B7E-98E9-0B5499F59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EC7F9-1861-434F-BC8F-6DB322418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32231324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电梯生产企业安全培训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安全培训计划和改进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https://d.book118.com/535132231324011033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2024-08-29T03:42:51.309</cp:lastPrinted>
  <dcterms:created xsi:type="dcterms:W3CDTF">2024-08-28T19:42:51Z</dcterms:created>
  <dcterms:modified xsi:type="dcterms:W3CDTF">2024-08-28T19:42:53Z</dcterms:modified>
</cp:coreProperties>
</file>