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A00199-B086-4337-98CE-097D42915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B4E76B-CCF4-4450-9DC2-BB1BACDE58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18D247-820E-447C-A05A-E62DDC5CF0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CADF4F-2C4C-45AA-ACFE-7E7815BC06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30FE94-454F-4E78-82B4-B01834ABD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223101-48C6-406B-AD9F-638229F74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594DE8-5361-4489-B7A8-7045629EA2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6869A3-33A1-4187-8014-7EA52A846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5350D3-CCBE-4758-A6AD-8D8610F328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FEB2CC-E03E-4CDD-90AB-586FC52581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3BB031-E4D9-4E95-B761-E54F9EB67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5142124111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职业生涯规划的理论基础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职业生涯规划概述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职业生涯规划理论基础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个人特质与职业选择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环境因素与职业机会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目标设定与实现路径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行动计划与执行力提升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总结回顾与展望未来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职业生涯规划概述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定义与内涵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个人与组织相结合，在对一个人职业生涯的主客观条件进行测定、分析、总结的基础上，对自己的兴趣、爱好、能力、特点进行综合分析与权衡，结合时代特点，根据自己的职业倾向，确定其最佳的职业奋斗目标，并为实现这一目标做出行之有效的安排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职业生涯规划定义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包括自我评估、职业环境分析、职业目标的确定、实施策略与措施和反馈调整五个环节。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职业生涯规划内涵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有助于个人认清自己发展的进程和事业目标，作为选择职业与承担任务的依据，把相关的工作经验积累起来，准确地充分利用有关的机会与资源，引领自我潜能发挥。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以既有的成就为基础、确立人生的方向、提供奋斗的策略；准确评价个人特点和强项；评估个人目标和现状的差距；准确定位职业方向；重新认识自身的价值并使其增值；发现新的职业机遇；增强职业竞争力。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重要性及意义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职业生涯规划起源于1908年的美国，经历了从指导到辅导、从辅导到规划、从规划到生涯规划的发展过程。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在西方发达国家，职业生涯规划已经成为一项产业，并得到了政府立法的肯定与支持。而在我国，职业生涯规划起步较晚，但近年来发展迅速，越来越受到企业和个人的重视。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发展历程与现状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职业生涯规划理论基础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指个人的兴趣、能力、价值观等与工作职位的要求相匹配，以达到最佳的工作效果。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人职匹配概念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人职匹配原则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人职匹配方法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995" r="1999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包括清晰了解自我、清晰了解职业世界、合理决策等。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通过心理测评、面试、试用期等方式对个人和职位进行匹配。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人职匹配理论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包括成长阶段、探索阶段、确立阶段、维持阶段和下降阶段等。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职业发展阶段划分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不同职业发展阶段具有不同的任务、挑战和机会。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各阶段特点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指导个人在不同职业发展阶段制定合适的职业规划和目标。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理论意义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职业发展阶段理论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理论意义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强调个人对职业的认知和理解对职业选择和发展具有重要影响。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社会认知概念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指个人对职业世界的认知和理解，包括职业信息、职业期望和职业价值观等。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社会认知过程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包括信息收集、信息处理和决策制定等步骤。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社会认知职业理论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生涯建构概念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指个人在职业发展过程中，通过不断学习和实践，构建自己的职业知识和技能体系。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生涯建构要素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包括职业目标、职业能力、职业经验和人际关系等。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理论意义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强调个人在职业生涯中的主动性和创造性，鼓励个人不断学习和成长，实现自我价值。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生涯建构理论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个人特质与职业选择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根据人的性格特点分为实际型、研究型、艺术型、社会型、企业型和常规型六大类，不同性格类型的人适合从事不同类型的职业。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将人的性格分为16种类型，每种类型对应不同的职业倾向，有助于个人了解自己的职业性格并找到适合的职业。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性格类型与职业倾向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MBTI性格类型理论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霍兰德职业兴趣理论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兴趣与职业的关联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兴趣是个人职业发展的重要驱动力，了解自己的兴趣爱好有助于找到与之相关的职业领域。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兴趣与职业选择的实践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通过实践了解自己的兴趣所在，进而选择与之相关的专业和职业。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兴趣爱好与职业选择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价值观对职业选择的影响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个人的价值观会影响其职业目标和职业选择，了解自己的价值观有助于找到符合自己价值观的职业。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价值观与职业决策的整合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在职业决策过程中，需要整合个人的价值观与职业要求，以确保所选择的职业符合个人的内心追求。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价值观与职业决策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环境因素与职业机会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https://d.book118.com/535142124111011120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2024-09-22T18:55:28.941</cp:lastPrinted>
  <dcterms:created xsi:type="dcterms:W3CDTF">2024-09-22T10:55:28Z</dcterms:created>
  <dcterms:modified xsi:type="dcterms:W3CDTF">2024-09-22T10:55:31Z</dcterms:modified>
</cp:coreProperties>
</file>