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B891D04-9D14-4184-B586-F359E8F7796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7E19F-5D8C-4258-B17D-9CA0D8BCE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BB8A9-9273-4CA5-9031-1F6FEACAD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3C328-182C-45BE-BC5C-7A9A9AE4D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5DB8F-64EB-431D-829B-A36873C59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60FD9B-E011-42C9-828B-3F40CF05C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05EB97-6EDD-4708-B79D-F9ED7304A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76F2F1-0FB9-4147-B363-BCF1763E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55F0C-C716-46BF-AE53-26241294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4102B-474A-4A8D-BD24-31ABD9B9F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1D281-1FB1-4000-86E7-02C163BC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1AF8F-A334-451C-A430-2CBF2F43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13645B7-19F8-423C-B35A-52076595DA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684BAE7-42E7-4B9A-B0D1-DF11C88C01F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4421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销售团队管理培训打造高效团队的必备条件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设定目标与规划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激励与激励机制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沟通与协作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销售技巧提升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管理培训在销售团队中的重要性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销售团队的管理培训是提升团队绩效和效率的关键。通过培训，团队成员可以获得更好的销售技巧和管理能力，从而提高销售业绩。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团队管理的基础知识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如何激励团队成员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设立与实施团队目标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营造积极向上的团队文化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促进团队内部沟通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建立高效沟通渠道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竞合关系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处理团队内部竞合关系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促进团队合作共赢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建设团队凝聚力的重要性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激励团队成员，增强团队凝聚力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市场趋势分析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如何应对市场变化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解决当前销售团队所面临的挑战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本次培训的目的和内容概述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通过培训提升销售团队业绩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提升销售业绩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探索新的销售渠道，拓展业务范围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拓展销售渠道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促进团队成员之间的合作和协作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团队成员间的沟通和协作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在团队中，良好的沟通和协作是团队取得成功的关键。团队成员之间的有效沟通可以减少误会和冲突，提高工作效率。通过协作，团队可以更好地协同工作，达到共同的目标。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设定目标与规划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目标的设定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销售团队管理中，设定明确具体的销售目标是非常重要的一步。通过制定实现目标的具体计划和步骤，团队成员可以清楚地知道自己该如何行动。同时，确定时间表和责任人则可以帮助团队高效地协作，确保目标的顺利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个人目标与团队目标的关系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个人目标和团队目标如何相互配合？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如何让个人为团队目标贡献力量？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激励贡献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个人绩效和团队绩效的关系是怎样的？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成功规划与执行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如何制定一个成功的规划计划？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制定规划计划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如何分析执行结果并进行优化？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如何监督执行规划的实施情况？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奖励肯定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对达成目标的团队成员给予奖励和肯定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对未达成目标的团队成员给予适当的奖惩措施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目标达成的评估与奖惩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评估目标达成情况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定期评估团队目标的达成情况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个人目标与团队目标的关系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管理中，个人目标和团队目标之间存在着紧密的关系。通过相互支持和激励贡献，个人可以更好地为团队目标贡献力量。同时，团队的成功也会反过来促进个人的成长。因此，团队领导需要合理分配任务，让每个成员在实现个人目标的过程中同时为团队目标贡献价值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成功规划与执行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如何制定一个成功的规划计划？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规划制定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如何监督规划的执行情况？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如何分析执行结果并进行规划优化？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目标达成的评估与奖惩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销售团队管理中，评估团队目标的达成情况至关重要。对于达成目标的团队成员应给予相应的奖励和肯定，以激励他们继续努力。对于未达成目标的团队成员，则需要给予适当的奖惩措施，以倒逼他们思考改进的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激励与激励机制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激励与激励机制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激励是激发人们内在动力的过程，是推动团队成员更好地发挥自身潜力的关键。通过合理的激励机制，可以有效地提高团队的凝聚力和执行力，从而实现更好的销售业绩。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给予实质性的报酬，激发员工的工作积极性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薪酬激励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表彰员工的优秀表现，激励他们超越自我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个人荣誉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提供晋升空间，激励员工不断进取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激励的原则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激励机制要公平合理，避免偏袒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公平公正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激励制度要有完整的体系，不能零散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激励措施要能够有效地激发员工的工作动力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https://d.book118.com/535144213014011130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销售团队管理培训打造高效团队的必备条件</vt:lpstr>
      <vt:lpstr>目录</vt:lpstr>
      <vt:lpstr>第一章 简介</vt:lpstr>
      <vt:lpstr> </vt:lpstr>
      <vt:lpstr>团队管理的基础知识</vt:lpstr>
      <vt:lpstr>团队建设的重要性</vt:lpstr>
      <vt:lpstr>市场趋势分析</vt:lpstr>
      <vt:lpstr>本次培训的目的和内容概述</vt:lpstr>
      <vt:lpstr>团队成员间的沟通和协作</vt:lpstr>
      <vt:lpstr>第2章 设定目标与规划</vt:lpstr>
      <vt:lpstr>目标的设定</vt:lpstr>
      <vt:lpstr>个人目标与团队目标的关系</vt:lpstr>
      <vt:lpstr>成功规划与执行</vt:lpstr>
      <vt:lpstr>目标达成的评估与奖惩</vt:lpstr>
      <vt:lpstr> </vt:lpstr>
      <vt:lpstr>成功规划与执行</vt:lpstr>
      <vt:lpstr>目标达成的评估与奖惩</vt:lpstr>
      <vt:lpstr>第三章 激励与激励机制</vt:lpstr>
      <vt:lpstr> </vt:lpstr>
      <vt:lpstr>激励的形式</vt:lpstr>
      <vt:lpstr>激励的原则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2024-09-29T15:15:44.611</cp:lastPrinted>
  <dcterms:created xsi:type="dcterms:W3CDTF">2024-09-29T07:15:44Z</dcterms:created>
  <dcterms:modified xsi:type="dcterms:W3CDTF">2024-09-29T07:15:46Z</dcterms:modified>
</cp:coreProperties>
</file>