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6D286-F19F-481D-8ACA-811EA558F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E2C81-0BA9-4979-B834-E14A0526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7BD58-3130-45C8-9B64-4020A14A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1819A-5A34-4C75-9A10-6A09DDA75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1C46DA-DD8E-48F5-9711-1B07EFE0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C3BB8-F5DB-4140-9A9E-FF1FF89D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3159B-DAA0-446A-8D6F-F015841D5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E04B-5436-4E95-9086-6F3AEEFF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5B9F0-A632-4D4B-88AA-BAB8B955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943B2-93F9-4199-9371-7E56F0FB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F6BF3-DF81-4B7D-8828-EA2476D1D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00002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黑色酷炫模板-华北水利水电大学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学院与专业设置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学生工作与服务体系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校园文化活动与社会实践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校园规划与基础设施建设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校园概览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华北水利水电大学（以下简称“华水”）是一所以水利水电为特色，工科为主干，理、工、管、农、经、文、法、艺等多学科协调发展的大学。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学校秉承“勤奋、严谨、求实、创新”的校训，致力于培养德智体美全面发展，具有创新精神和实践能力的高级专门人才。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华水在国内外享有很高的声誉，被誉为“水利工程师的摇篮”，为我国的水利水电事业做出了巨大贡献。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华水位于河南省郑州市，校园占地面积广阔，绿树成荫，环境优美。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学校内建筑风格独特，现代化设施完备，为师生提供了良好的学习和生活环境。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校园内还设有多个运动场馆和文化活动中心，丰富了学生的课余生活。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华水注重校园文化建设，秉承“以人为本”的理念，提倡包容、多元的文化氛围。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学校每年都会举办各种学术、科技、文化、艺术等活动，如“挑战杯”全国大学生课外学术科技作品竞赛、校园文化艺术节等，为学生提供了展示才华的平台。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华水还鼓励学生参与社会实践和志愿服务等活动，培养学生的社会责任感和奉献精神。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学院与专业设置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电力学院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电力学院是华北水利水电大学的重要组成部分，致力于培养电力系统和自动化领域的优秀人才。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环境与市政工程学院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该学院专注于环境科学与工程、市政工程等领域的教学和科研工作，为环境保护和市政建设提供人才支持。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水利学院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作为华北水利水电大学的核心学院，水利学院历史悠久，学科实力雄厚，专注于培养水利领域的专业人才。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83" r="22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作为学校的王牌专业，水利水电工程专业在国内外享有盛誉，培养了大量优秀的水利工程师。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该专业紧密结合电力行业需求，注重实践能力和创新精神的培养，毕业生在电力系统中具有广泛的就业前景。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电气工程及其自动化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环境工程专业注重理论与实践的结合，培养学生具备解决复杂环境问题的能力，为环境保护事业贡献力量。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专业特色与优势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华北水利水电大学拥有一支高水平的师资队伍，其中包括多名院士、国务院特殊津贴专家、省级以上人才计划入选者等。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学校在水利工程、电力系统、环境科学与工程等领域取得了丰硕的科研成果，包括多项国家级科技奖励和省部级科技奖励。同时，学校积极开展产学研合作，推动科技成果转化和应用。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师资力量与科研成果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确立学生在教学中的主体地位，关注学生全面发展，注重个性化教育。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以行业需求为导向，明确人才培养目标，优化教学内容和方法。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建立教学质量监控与反馈机制，不断完善教学管理和服务水平。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教育教学理念创新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模块化课程设计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构建通识教育、专业教育、实践教育等模块化的课程体系。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及时引入行业新技术、新知识，保持课程内容的先进性和实用性。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采用案例教学、项目驱动等教学方法，提高学生分析问题和解决问题的能力。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https://d.book118.com/535200002211011101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2024-09-10T01:34:57.983</cp:lastPrinted>
  <dcterms:created xsi:type="dcterms:W3CDTF">2024-09-09T17:34:58Z</dcterms:created>
  <dcterms:modified xsi:type="dcterms:W3CDTF">2024-09-09T17:35:00Z</dcterms:modified>
</cp:coreProperties>
</file>