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F00F4-454C-4AAF-96E7-E57006E4B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9C28B-123F-4000-A4E8-991C2B959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C906C-80FF-4700-B624-475724D18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1206E-6753-423D-BF74-B5AA61F68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308F2-0512-4977-A307-72F60704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A90F1-8AF4-45B2-897C-9A29D154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D4A3A-D6D0-47DA-971C-E926FD4E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01357-9381-4BC0-9E91-57B2B220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6D286-620E-4015-A56F-FF0859BDF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7F9FB-E61C-4D27-979D-A5B48A394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3E36-2AEA-485D-B22C-D3A77FCE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00010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大学之道》教学课件高中语文人教统编版选择性必修上册\n## 1. 《大学之道》作者及创作背景介绍\n### 1.1 《大学之道》作者朱熹的生平与成就\n### 1.2 《大学之道》创作的历史背景与文化环境\n### 1.3 《大学之道》在儒家经典中的地位与影响\n## 2. 《大学之道》文本分析与解读\n### 2.1 《大学之道》的结构与篇章安排\n### 2.2 《大学之道》的核心思想与观点阐述\n### 2.3 《大学之道》的道德修养与实践意义\n## 3. 《大学之道》与现代教育理念的融合\n### 3.1 《大学之道》对现代教育价值观的启示\n### 3.2 《大学之道》对现代教育方法的借鉴\n### 3.3 《大学之道》对现代教育目标的引导\n## 4. 《大学之道》在当代教育实践中的应用\n### 4.1 《大学之道》在德育课程中的融入与实施\n### 4.2 《大学之道》在校园文化中的传承与创新\n### 4.3 《大学之道》在现代教育评价中的体现与要求\n## 5. 《大学之道》教学课件设计与实施策略\n### 5.1 《大学之道》教学课件的设计原则与方法\n### 5.2 《大学之道》教学课件的内容组织与呈现方式\n### 5.3 《大学之道》教学课件的实施效果与反思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《大学之道》教学课件高中语文人教统编版选择性必修上册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《大学之道》作者及创作背景介绍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朱熹（1130-1200）是南宋时期的著名哲学家、教育家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字元晦，号晦庵，是理学创始人之一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主要著作包括《四书章句集注》、《朱子语类》等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提倡“格物致知”，强调道德修养与实际问题相结合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朱熹在儒家经典注释方面的贡献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注释《大学》、《中庸》、《论语》、《孟子》等儒家经典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提出“四书”的概念，将《大学》、《中庸》、《论语》、《孟子》作为儒家经典的核心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对后世儒家学派产生了深远的影响，被誉为“朱子学”</a:t>
                </a:r>
                <a:endParaRPr/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朱熹在教育方面的成就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创立“白鹿洞书院”，培养大批人才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提出“朱子读书法”，强调读书与思考相结合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对后世教育产生了重要影响，被誉为“教育家的典范”</a:t>
                </a:r>
                <a:endParaRPr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《大学之道》作者朱熹的生平与成就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《大学之道》创作于南宋时期</a:t>
                </a:r>
                <a:endParaRPr/>
              </a:p>
            </p:txBody>
          </p:sp>
          <p:sp>
            <p:nvSpPr>
              <p:cNvPr id="1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当时社会政治动荡，道德伦理观念受到挑战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朱熹提倡道德修养，强调儒家伦理道德的重要性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《大学之道》是朱熹为了弘扬儒家道德伦理观念而创作的</a:t>
                </a:r>
                <a:endParaRPr/>
              </a:p>
            </p:txBody>
          </p:sp>
          <p:sp>
            <p:nvSpPr>
              <p:cNvPr id="1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《大学之道》创作的文化环境</a:t>
                </a:r>
                <a:endParaRPr/>
              </a:p>
            </p:txBody>
          </p:sp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儒家文化在当时社会中占据主导地位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宋朝统治者重视儒学，将其作为官方教育的重要内容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朱熹的学说受到统治者的支持，成为当时社会的主流思想</a:t>
                </a:r>
                <a:endParaRPr/>
              </a:p>
            </p:txBody>
          </p:sp>
          <p:sp>
            <p:nvSpPr>
              <p:cNvPr id="1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《大学之道》创作的历史背景与文化环境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《大学之道》在儒家经典中的地位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是《大学》的一篇重要注释，被誉为“四书”之一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阐述了儒家道德修养的基本原则和方法，是儒家思想的核心内容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对后世儒家学派产生了深远的影响，成为儒家教育的必读经典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《大学之道》的影响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对后世文人、学者的道德修养产生了重要影响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对中国封建社会的教育制度产生了重要影响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对后世儒家学派的发展产生了深远的影响，被誉为“朱子学”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《大学之道》在儒家经典中的地位与影响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《大学之道》文本分析与解读</a:t>
            </a:r>
            <a:endParaRPr/>
          </a:p>
        </p:txBody>
      </p:sp>
      <p:sp>
        <p:nvSpPr>
          <p:cNvPr id="19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《大学之道》分为八个部分   -部分是《大学》原文，分为经文和传文
  -部分是朱熹的注释，对经文进行解释和发挥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部分是朱熹的论说，对《大学》的思想进行阐述和发挥</a:t>
                </a:r>
                <a:endParaRPr/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《大学之道》的篇章安排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按照《大学》的原文顺序进行编排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朱熹的注释和论说穿插在原文之间，便于读者阅读理解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《大学之道》的结构与篇章安排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《大学之道》的核心思想与观点阐述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《大学之道》的核心思想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强调道德修养的重要性，认为道德修养是为人之本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提倡“格物致知”，强调道德修养与实际问题相结合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强调“诚意正心”，认为诚意正心是道德修养的根本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《大学之道》的观点阐述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对《大学》的经文进行了详细的解释和发挥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结合自己的学说，对《大学》的思想进行了深入的阐述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《大学之道》的道德修养与实践意义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《大学之道》的道德修养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强调道德修养的重要性，认为道德修养是为人之本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提倡“格物致知”，强调道德修养与实际问题相结合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强调“诚意正心”，认为诚意正心是道德修养的根本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《大学之道》的实践意义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对后世文人、学者的道德修养产生了重要影响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对中国封建社会的教育制度产生了重要影响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对后世儒家学派的发展产生了深远的影响，被誉为“朱子学”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《大学之道》与现代教育理念的融合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《大学之道》强调道德修养的重要性，认为道德修养是为人之本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现代教育应该重视道德教育，培养具有良好道德品质的人才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现代教育应该强调德育与智育相结合，培养学生的综合素质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《大学之道》提倡“格物致知”，强调道德修养与实际问题相结合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现代教育应该注重实践教学，培养学生的实际操作能力和创新能力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现代教育应该关注社会实际问题，培养学生的社会责任感和问题解决能力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《大学之道》对现代教育价值观的启示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https://d.book118.com/535200010212011111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《大学之道》教学课件高中语文人教统编版选择性必修上册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2024-09-17T09:36:43.232</cp:lastPrinted>
  <dcterms:created xsi:type="dcterms:W3CDTF">2024-09-17T01:36:43Z</dcterms:created>
  <dcterms:modified xsi:type="dcterms:W3CDTF">2024-09-17T01:36:45Z</dcterms:modified>
</cp:coreProperties>
</file>