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37636-5E3E-4078-B606-2EFF7FB6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E1A37-9A3B-458E-B1DA-C53DDB03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973FE-B22F-4417-AC9F-40FDEF34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2B115-ACF8-495B-A18E-657591BF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DE013-10FE-4EA2-870E-9993C77BD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73B98-43E3-42BF-88FE-42417E74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9600F-6446-4F54-8CEE-F721BFC6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7DFB8-9388-4E26-BC2D-058889B6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EB1E2-494E-4188-996B-7B45BC232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7ED1A-0E33-4E03-8A72-593959765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0A192-AAA9-4807-B096-56DCB642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04333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设备管理的设备成本预算和控制策略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设备成本预算概述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设备成本预算编制方法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设备采购与租赁成本分析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设备运行与维护成本控制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设备更新改造与报废处理策略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设备成本预算概述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包括设备购买价格、运输费用、安装费用等。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初始购置成本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包括设备运行所需的能源、维护、修理、升级等费用。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包括设备操作、维护、管理等人员的工资和福利。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反映设备价值随时间减少的费用。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折旧与摊销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设备成本构成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通过预算，企业可以预测并控制设备相关的成本，确保资金的有效利用。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预测和控制成本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预算有助于企业根据实际需求合理分配资源，避免浪费。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基于预算分析，企业能更快速地做出关于设备投资、更新或替换的决策。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设备预算重要性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根据需求和市场信息，估算设备的购置、运营、人力等成本。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明确企业对设备的需求，包括性能、数量、使用期限等。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收集设备市场价格、供应商信息，分析市场趋势。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将估算的成本细化到具体项目和时间周期，形成预算方案。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审批与执行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预算方案经过审批后，作为企业设备采购和管理的依据。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设备成本预算编制方法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整理和分析过去一段时间内设备相关的成本数据，包括购置、运行、维护和报废等费用。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根据历史数据和市场趋势，预测未来一段时间内设备的需求和成本变化。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在历史数据和预测需求的基础上，结合企业战略和财务目标，制定设备成本预算。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基于历史数据的预算编制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评估设备的使用频率、时长和强度等活动水平指标。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分析成本动因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识别与设备活动水平密切相关的成本动因，如能源消耗、人工费用等。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根据活动量和成本动因，采用弹性预算或滚动预算等方法编制设备成本预算。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基于活动水平的预算编制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明确企业运营对设备的需求，包括性能、数量和使用寿命等。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识别业务需求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评估不同设备投资方案的成本效益，选择最优方案。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分析成本效益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从零开始，根据业务需求和分析结果，编制设备成本预算，不受历史数据限制。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零基预算编制方法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强化设备巡检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定期对设备进行巡检，及时发现潜在问题，避免小问题变成大故障，降低维修成本。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实施预测性维护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利用先进的数据分析技术，对设备运行数据进行实时监测和分析，预测设备故障，提前采取维护措施。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制定定期维护计划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根据设备特性和使用频率，制定定期维护计划，确保设备处于良好状态，减少故障发生的可能性。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建立合理的备件库存，确保设备维修时能够及时更换损坏部件，缩短维修周期。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对设备故障进行维修前，先进行维修成本评估，确保维修的经济性。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更换决策制定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对于严重损坏或老化的设备，进行更换决策分析，综合考虑设备剩余寿命、新设备成本、更换后的效益等因素。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维修与更换决策分析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能源效率评估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定期对设备进行能源效率评估，识别能源浪费的环节和原因。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节能技术改造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针对能源效率低下的设备，进行节能技术改造，提高设备运行效率。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能源监控与管理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建立能源监控系统，实时监测设备运行过程中的能源消耗情况，为节能管理提供依据。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能源管理优化措施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设备采购与租赁成本分析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https://d.book118.com/535204333224011111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2024-09-17T13:16:03.893</cp:lastPrinted>
  <dcterms:created xsi:type="dcterms:W3CDTF">2024-09-17T05:16:03Z</dcterms:created>
  <dcterms:modified xsi:type="dcterms:W3CDTF">2024-09-17T05:16:06Z</dcterms:modified>
</cp:coreProperties>
</file>