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F0FD5-3A8B-473F-8453-F3E68AB7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513D7-FAC9-4C3B-AAC4-C673C477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7CDFB-8606-41B8-94AE-2EED16C28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04A45-5C8F-4E44-BAC2-18EBA7292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067C7-778A-4190-AED0-9C1F2F328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16850-6F40-424B-854A-1483D60C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22A0B-E563-4DF6-9121-B991350B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840AE-26FE-4434-AE92-369AD24DD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B8B0E-95AD-466C-B85A-04C41069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6279B-53E7-4DB4-8D43-69AA8D3C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BE18-A149-41A1-BAF0-E5922FC0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1010404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高级物流学物流战略管理课件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物流战略管理概述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物流战略分析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物流战略管理案例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物流战略管理概述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物流战略管理是对企业物流活动进行全局性、长远性决策和谋划的过程，旨在确保企业物流目标与商业目标保持一致，并实现企业物流资源的优化配置。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物流战略管理涉及企业物流活动的各个方面，包括运输、仓储、包装、配送和信息管理等，旨在提高企业物流效率和竞争力。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物流战略管理的定义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有效的物流战略管理有助于企业实现可持续发展，通过合理规划和管理企业物流活动，降低对环境的影响，实现绿色物流。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良好的物流战略管理可以提升企业形象和品牌价值，提高客户对企业的信任度和忠诚度。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提高企业物流效率和竞争力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通过有效的物流战略管理，企业可以优化资源配置，降低成本，提高物流效率和客户满意度，从而增强竞争力。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物流战略管理的意义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早期物流管理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早期的物流管理主要关注物资的运输和仓储，缺乏对整个供应链的关注和管理。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7563" r="2756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随着市场竞争的加剧和企业对效率的追求，现代物流管理开始关注整个供应链的协调和管理，强调物流活动的整体优化。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战略物流管理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进入21世纪，企业开始意识到物流活动对企业战略的重要性，战略物流管理应运而生。战略物流管理关注企业长远发展，将物流活动与商业目标紧密结合，成为企业核心竞争力的重要组成部分。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物流战略管理的历史与发展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物流战略分析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物流环境分析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评估政治、经济、社会、技术等宏观因素对企业物流战略的影响。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研究竞争对手、潜在进入者、替代品、供应商等对企业物流战略的影响。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评估企业拥有的仓库、运输设备、装卸设备等硬件设施。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物流设施资源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分析企业信息系统的建设情况，以及信息技术的应用程度。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物流信息资源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物流资源分析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物流SWOT分析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识别企业在物流方面的核心竞争力，如成本优势、效率优势等。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分析企业在物流方面的不足之处，如设施陈旧、信息化水平低等。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分析企业面临的物流发展机遇，如新技术的应用、政策支持等。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评估企业面临的物流风险，如竞争对手的策略调整、市场变化等。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6" r="163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通过优化物流流程、降低成本来获得竞争优势。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通过提供与众不同的物流服务来满足客户的特殊需求。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专注于某一特定市场或客户群体，提供定制化的物流服务。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集中化战略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物流战略选择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https://d.book118.com/535210104043011121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2024-09-24T03:02:58.952</cp:lastPrinted>
  <dcterms:created xsi:type="dcterms:W3CDTF">2024-09-23T19:02:58Z</dcterms:created>
  <dcterms:modified xsi:type="dcterms:W3CDTF">2024-09-23T19:03:01Z</dcterms:modified>
</cp:coreProperties>
</file>