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8D20FC-9A09-4E32-9A66-3A98775CE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D5383-8F37-41F7-AFC6-FB82B0189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A29EBA-D6DE-4A1B-B2E9-110C80BF0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FE74B9-5C68-4CBB-9152-83562D8CED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38CF6F-5B3F-4314-8CE3-2B875BA45F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9035DB-5E8E-46A7-AA2F-093AC5AE5A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E262BB-F97F-4D55-A258-A144050A63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6009D7-61F0-420F-B66B-76824C6F05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D17A7D-26B0-4EDB-84BA-EE8D036B7A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C6EBD-203F-4517-8007-BD7904023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FD589-7029-47D3-B99D-415F62A67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21112201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高血压与免疫功能的关联</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2024-01-03</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高血压与免疫系统的相互作用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免疫功能异常与高血压发生发展关系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免疫调节在高血压治疗中的应用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高血压患者免疫功能评估及干预措施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高血压是一种以动脉血压持续升高为特征的慢性疾病，通常定义为收缩压≥140mmHg和/或舒张压≥90mmHg。</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高血压是全球范围内最常见的慢性疾病之一，发病率随着年龄增长而上升，且男性发病率略高于女性。</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高血压是心血管疾病、脑血管疾病、肾脏疾病等多种严重疾病的重要危险因素。</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8994" r="1899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高血压定义</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流行病学</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危害</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免疫系统功能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免疫系统具有识别、清除体内外异物，维护机体内环境稳定的功能，包括固有免疫和适应性免疫两部分。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免疫细胞与分子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免疫细胞包括T细胞、B细胞、NK细胞等，免疫分子包括抗体、补体、细胞因子等。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免疫应答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免疫应答是机体免疫系统对抗原的识别、清除过程，包括固有免疫应答和适应性免疫应答。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免疫功能概述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完善高血压免疫治疗策略</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针对高血压患者的免疫功能异常，研究相应的免疫治疗策略，为高血压治疗提供新的方法。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推动免疫学与心血管病学交叉研究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高血压与免疫功能的关联研究有助于推动免疫学与心血管病学等学科的交叉融合，促进多学科协同发展。</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揭示高血压与免疫功能的关联</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通过研究高血压与免疫功能的关系，有助于深入了解高血压的发病机制，为高血压的预防和治疗提供新的思路。</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高血压与免疫系统的相互作用</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高血压可引发全身性炎症反应，导致免疫细胞活化和炎症介质释放。</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炎症反应</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高血压患者的免疫细胞（如T淋巴细胞、巨噬细胞等）功能受损，表现为免疫应答减弱。</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免疫细胞功能异常</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高血压可能诱发自身免疫反应，导致血管壁损伤和动脉硬化。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自身免疫反应</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高血压对免疫系统的影响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免疫细胞对血管张力的影响</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免疫细胞可释放一些生物活性物质，如组胺、5-羟色胺等，影响血管张力，从而参与高血压的发生和发展。</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免疫细胞与肾脏的相互作用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免疫细胞在肾脏中浸润和活化，可影响肾脏的钠排泄和血管紧张素系统，进而调节血压。</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免疫调节因子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免疫系统通过分泌一系列免疫调节因子（如细胞因子、趋化因子等）来参与高血压的调节。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免疫系统对高血压的调节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646" r="1264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神经系统和免疫系统之间存在密切的相互作用。高血压患者的自主神经系统失衡，可导致免疫细胞活化和炎症介质释放。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神经-免疫调节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高血压患者体内氧化应激水平升高，可导致免疫细胞功能受损和炎症反应加剧。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氧化应激与免疫功能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高血压和免疫功能异常均具有一定的遗传倾向，同时环境因素（如饮食、生活习惯等）也可影响高血压和免疫功能的关系。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遗传因素与环境因素的交互作用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相互作用机制探讨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免疫功能异常与高血压发生发展关系</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先天性免疫异常与高血压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先天性免疫缺陷</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某些先天性免疫缺陷疾病，如补体系统缺陷、吞噬细胞功能异常等，可能导致机体对炎症刺激的敏感性增加，从而引发高血压。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免疫遗传基因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具有免疫遗传基因异常的人群，如携带特定HLA基因型或T细胞受体基因多态性的人群，高血压的易感性可能增加。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如系统性红斑狼疮、类风湿性关节炎等自身免疫性疾病，可引起全身性血管炎和血管内皮损伤，进而诱发高血压。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自身免疫性疾病</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随着年龄的增长，免疫系统逐渐衰老，免疫功能下降，对炎症刺激的应对能力减弱，容易导致高血压的发生。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免疫衰老</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获得性免疫异常与高血压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https://d.book118.com/535211122012011040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2024-08-30T22:02:43.600</cp:lastPrinted>
  <dcterms:created xsi:type="dcterms:W3CDTF">2024-08-30T14:02:43Z</dcterms:created>
  <dcterms:modified xsi:type="dcterms:W3CDTF">2024-08-30T14:02:45Z</dcterms:modified>
</cp:coreProperties>
</file>