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D7A87-E399-49D0-BD2F-C30C0F74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3FE06-1456-413A-8956-60C2A5201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9DF71-32FB-476F-BFB9-1667784DA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24E4A-142D-4F7E-B86B-4609ED2D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F4D66-BABD-45F9-9804-B450504D9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44E38-F8BB-4DA2-9006-9F4B7BEB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83D1A-DED5-4011-8A4D-F2FF6FF1C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C90DF-4A0F-49A1-B3C2-E4CE2E7A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2FC30-9595-4306-8EDA-D95AC0F2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C35CD-ACC0-4AF6-8178-F522C8C5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B88A-CC8D-4A75-9A8B-813B113F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1113003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脊柱外科护理理疗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理疗在脊柱外科的应用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脊柱外科护理的未来发展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脊柱由26块椎骨、骶骨和尾骨组成，具有支撑身体、保护脊髓和神经根的作用。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脊柱不仅支撑身体，还参与运动、平衡和姿势维持，同时保护脊髓和神经根，维持感觉和运动功能。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222" b="28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颈椎病、腰椎间盘突出、脊柱侧弯、骨折等。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年龄、遗传、不良姿势、外伤、骨质疏松等。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脊柱疾病的类型与成因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通过理疗和护理，减轻患者疼痛，提高生活质量。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正确的护理有助于患者康复，预防并发症。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通过有效的护理，帮助患者恢复功能，提高生活质量。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脊柱外科护理操作流程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对患者进行全面的身体状况评估，了解其病情、病史、过敏史等信息，为制定护理计划提供依据。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关注患者的心理状态，向患者介绍手术过程、注意事项等，减轻其焦虑和恐惧情绪。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指导患者进行必要的术前准备，如禁食、备皮、肠道准备等，确保手术顺利进行。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在手术过程中，密切监测患者的生命体征，如心率、血压、呼吸等，确保手术安全。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与手术医生密切配合，协助完成手术操作，确保手术过程顺利进行。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167" r="2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在手术过程中，注意预防并发症的发生，如感染、出血等，确保患者安全。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术后密切监测患者的病情变化，如疼痛、肢体活动度、伤口情况等，及时发现并处理异常情况。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根据患者的疼痛程度，采取适当的疼痛管理措施，如药物治疗、物理治疗等，缓解患者疼痛。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根据患者的具体情况，指导患者进行适当的康复训练，促进术后恢复，提高生活质量。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理疗在脊柱外科的应用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https://d.book118.com/535211130032011100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2024-09-07T22:07:34.621</cp:lastPrinted>
  <dcterms:created xsi:type="dcterms:W3CDTF">2024-09-07T14:07:34Z</dcterms:created>
  <dcterms:modified xsi:type="dcterms:W3CDTF">2024-09-07T14:07:36Z</dcterms:modified>
</cp:coreProperties>
</file>