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C5CF3-CFA5-47C7-802D-29C0DB35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4F5DF-DA14-4FD6-800B-5BA9CC36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13BA6-89E0-47FB-8C42-D5B1C8DCB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27393-E122-4CD7-A06E-FB0ACF0F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9068E-86BA-4508-9D10-46165DE12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B1DC8-B37F-449C-91C8-F071703EA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1FC732-41EE-4F26-8DD5-5303A9B0E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77E06-39F9-4F46-B111-BAACDF5C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F3A3F-15D5-49ED-BEAB-4D324BED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4E22D-7934-469A-9718-E1ACDFD0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1DDE5-ADDA-4946-AB6E-7F9F6593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1123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心理健康的特征相对性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心理健康的特征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心理健康的相对性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心理健康的评估与维护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心理健康强调个体内在的平衡、适应和满足，以及对外界环境的积极应对和适应。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心理健康是指个体在心理、情感和社交层面上的完好状态，包括恰当的认知、情绪和行为反应。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心理健康直接影响个体的幸福感和生活质量，心理健康的人更容易感到满足和快乐。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心理健康有助于个体潜能的发挥和自我实现，促进个人成长和发展。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心理健康问题可能导致社会问题，如犯罪、暴力等，维护心理健康有助于维护社会稳定。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提高应对压力能力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心理健康的人能够更好地应对压力和逆境，保持积极的心态和行为。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91" r="1199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个体能够准确、客观地认识和评价自己，包括自己的长处和短处、优点和缺点。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个体能够接受自己的优点和缺点，不因自己的不足而感到自卑或羞耻。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自我价值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个体能够认识到自己的价值，并对自己持有积极的态度和评价。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个体能够保持情绪的稳定，不因外界刺激而产生过度的情绪反应。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个体能够有效地调节自己的情绪，使其适应不同的情境和需求。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个体能够体验到积极的情绪，如快乐、满足、自豪等，并能够将其表达出来。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个体能够适应环境的变化和挑战，采取积极的应对方式来应对不同的情境和问题。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个体能够根据不同的情境和问题，采取不同的应对策略，包括解决问题、寻求支持、调整心态等。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个体能够以积极的心态来面对挑战和变化，不因困难而产生消极的情绪和态度。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适应心态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805" b="118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个体能够与他人建立良好的关系，并有效地处理人际关系中的问题和冲突。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个体能够运用有效的社交技巧来与他人交流和互动，包括倾听、表达、理解等。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人际支持网络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个体能够建立起一个良好的人际支持网络，在需要时能够得到他人的支持和帮助。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个体对自己生活的满意程度，包括对工作、家庭、社交、健康等方面的满意度。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个体有明确的生活目标，并能够为实现这些目标而努力奋斗。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生活品质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个体注重生活品质的提升，追求积极的生活方式和有意义的人生价值。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生活满意度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心理健康的相对性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https://d.book118.com/535211232002011121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2024-09-23T18:14:01.898</cp:lastPrinted>
  <dcterms:created xsi:type="dcterms:W3CDTF">2024-09-23T10:14:01Z</dcterms:created>
  <dcterms:modified xsi:type="dcterms:W3CDTF">2024-09-23T10:14:04Z</dcterms:modified>
</cp:coreProperties>
</file>