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D819D-9D01-4389-83E3-D4A6E192F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D924C-675C-4F80-AA41-9694012DA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6FE16-ECEE-4480-8486-62EA20D8A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DE8D2-B3B2-42B9-8CC0-1D625D0EB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05A602-1BE0-4D77-A857-336EE44F3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95D2CA-F233-482E-AC2F-6A209084A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06600E-A7F8-46D4-84E8-250461221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C0C80E-0A51-4655-A338-C180B1724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5A67F-400B-457B-ACDE-CDD75FAD7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1EF19-BD03-4BAB-9291-FBA3FB48C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75FAB-8F10-41B3-B5C1-0B0E9EFA1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212144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基础护理讲义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基础护理的核心技能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基础护理中的注意事项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基础护理的未来发展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264" r="2526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12" r="280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基础护理是一门专注于维护、促进和恢复个体健康的学科，它涵盖了从预防到治疗的各个方面。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基础护理具有综合性、实践性、人文性和社会性等特点，它强调对个体全方位的照顾，关注人的整体健康。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通过预防和早期干预，基础护理有助于降低疾病的发生率，提高个体的健康水平。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良好的基础护理能够改善个体的生活质量，减轻疾病带来的痛苦和困扰。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有效的预防和早期治疗可以减少严重疾病的发生，从而降低医疗资源的消耗和医疗成本。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基础护理起源于古代，伴随着医学和护理实践的发展而不断完善。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随着医学科技的进步和社会需求的变化，基础护理将更加注重个体化、预防性和跨学科的合作。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基础护理将继续发挥其在维护和促进人类健康中的重要作用，为个体提供全方位、高质量的护理服务。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基础护理的核心技能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协助患者进食、饮水，提供必要的食物和饮料，注意饮食卫生和安全。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协助患者如厕，注意观察排泄物的性状和量，及时发现异常情况。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保持患者身体清洁，定期更换床单、衣物，保持环境卫生。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日常生活照顾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注意观察患者的症状表现，如疼痛、发热、咳嗽、呼吸困难等，及时发现并处理。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定期测量体温、脉搏、呼吸、血压等生命体征指标，观察病情变化。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详细记录患者的病情状况、护理措施和效果，为医生提供参考依据。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0110" r="201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心肺复苏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掌握心肺复苏的基本技能，能够在紧急情况下进行急救。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止血包扎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掌握止血包扎的技巧，能够及时处理各种创伤出血。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搬运患者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掌握正确的搬运技巧，确保患者在转移过程中的安全。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关注患者的心理状态，提供必要的心理支持和疏导。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掌握有效的沟通技巧，与患者建立良好的沟通关系，了解患者的需求和问题。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向患者传授健康知识和技能，提高患者的自我保健能力。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心理护理与沟通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基础护理操作流程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保持清洁对患者的康复至关重要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定期为患者洗澡、洗头、洗脸、洗手和口腔护理，以减少感染和异味。注意保暖，避免患者着凉。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保持皮肤干燥可预防皮肤感染和其他并发症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定期为患者擦洗皮肤，特别是容易积聚污垢的部位，如腋窝、腹股沟和会阴。保持皮肤干燥，避免使用刺激性的清洁剂。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https://d.book118.com/535212144340011043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2024-09-06T00:34:37.777</cp:lastPrinted>
  <dcterms:created xsi:type="dcterms:W3CDTF">2024-09-05T16:34:37Z</dcterms:created>
  <dcterms:modified xsi:type="dcterms:W3CDTF">2024-09-05T16:34:39Z</dcterms:modified>
</cp:coreProperties>
</file>