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88165-DE28-4928-A0C4-D00F5E16B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0E4AF-F009-493F-8B8E-F292DE321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D91E8-9B33-4482-9BA3-CFE2D9134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890513-E7FC-4493-9A14-573FC4889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12C140-A9F3-428F-9624-8A1D2E25F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5153A1-AC90-4039-B832-9BA7AD4CE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DC4552-ED66-4D4A-B22C-DD589C1CA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74C759-EB19-4AA7-9953-7EBDB16A8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5D12F5-17AE-42AE-AE71-1E042DD8A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7BC46-B956-4F97-976A-948458C69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3E1F9-8F31-4AE8-8D95-D74072AF2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2130403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简短的青春励志句子分享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青春的意义与价值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简短而有力的励志句子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青春励志故事与案例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如何将励志精神融入日常生活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青春励志句子在社交媒体上的传播与影响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青春的意义与价值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5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青春是奋斗与拼搏的时期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青春是挥洒汗水的季节，只有不断奋斗，才能收获成功的喜悦。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青春是敢于挑战自我、超越自我的时期，只有勇往直前，才能创造辉煌。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青春是充满活力和激情的时期，只有保持热情，才能不断前行。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青春是不断学习和积累经验的时期，只有不断学习，才能成为更好的自己。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青春是经历挫折和失败的时期，只有从失败中汲取教训，才能更加坚强。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青春是结交志同道合的朋友的时期，只有与朋友共同成长，才能更加优秀。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青春是成长与收获的季节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青春是培养良好习惯和品质的时期，只有注重细节，才能成就未来。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青春是拥有无限可能和潜力的时期，只有敢于追求梦想，才能实现自我价值。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青春是制定人生规划和目标的时期，只有明确目标，才能有方向地前进。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青春是梦想与未来的起点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简短而有力的励志句子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梦想是青春的动力，勇敢追求才能无悔青春。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不要害怕失败，因为失败是成功的垫脚石。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青春就是要敢于冒险，敢于挑战自我。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勇敢追求梦想，青春无悔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失败并不可怕，可怕的是从未尝试过。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每一次尝试都是一次学习的机会，都是一次成长的经历。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只有经历过失败，才能更好地迎接成功。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不怕失败，只怕不尝试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坚持就是胜利，努力才能成功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坚持是成功的关键，只有坚持不懈才能走向胜利。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努力是成功的基石，只有付出足够的努力才能获得成功。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青春就是要拼搏，就是要奋斗，只有这样才能创造出属于自己的辉煌。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青春励志故事与案例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https://d.book118.com/535213040322011121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2024-09-25T03:21:57.344</cp:lastPrinted>
  <dcterms:created xsi:type="dcterms:W3CDTF">2024-09-24T19:21:57Z</dcterms:created>
  <dcterms:modified xsi:type="dcterms:W3CDTF">2024-09-24T19:21:59Z</dcterms:modified>
</cp:coreProperties>
</file>