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A7463-8E1C-4F57-AFE3-E2547CB06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5ACE8-C570-4580-A451-03DDB78CE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3D0AE6-5E97-483B-A6BF-F4B691149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EFF452-29DA-4724-8FFF-AD8D97D74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62FB4B-4CFD-4E36-88A9-4F21F4804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BDED33-AF9E-4397-BB8C-1D646CC4B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99BB16-6364-4038-918A-B645B7BB5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11894-5499-4D1B-A8D8-71C653FC6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C2820-47D5-4E1E-B073-627754925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B847A3-D96E-402E-9F22-E0958E6CC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A9DB34-8F2C-4975-8CAA-C19276FDF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21414023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构建和谐劳工关系与安全生产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劳工关系现状及问题分析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安全生产重要性及挑战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构建和谐劳工关系策略与措施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提升安全生产水平途径与方法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案例分析：成功构建和谐劳工关系与安全生产实践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总结与展望：共同推动和谐劳工关系与安全生产发展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劳工关系现状及问题分析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42" b="70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939" b="1093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当前劳工关系状况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劳动合同签订率不高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部分企业与员工未签订正式的劳动合同，导致劳动权益保障不足。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工资拖欠问题严重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一些企业存在拖欠员工工资的现象，影响员工的生活和工作积极性。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劳动强度大、工作环境差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部分企业员工面临劳动强度大、工作环境恶劣的问题，身心健康受到威胁。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企业内部利益分配机制不完善，导致员工与企业之间利益分配不均，引发矛盾。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利益分配不均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沟通渠道不畅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法律法规不健全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58" r="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企业与员工之间缺乏有效的沟通渠道，双方诉求无法得到及时有效的表达和解决。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相关法律法规不完善，对劳工权益保护不足，使得劳资矛盾难以通过法律途径得到有效解决。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劳资矛盾与纠纷原因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当前法律法规对企业违法行为的处罚力度较轻，导致一些企业宁愿违法也不愿遵守法律。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4125" r="41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542" r="135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企业违法成本低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相关部门在执法监管方面存在漏洞和不足，使得一些企业能够逃避法律责任。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执法监管不力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部分员工对自身权益保护的法律意识不强，容易受到企业的侵害而无法有效维权。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员工法律意识淡薄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法律法规遵守情况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安全生产重要性及挑战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安全生产是企业对员工生命安全的最基本承诺，是维护员工权益的重要体现。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667" r="2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安全生产能够减少事故发生的可能性，保证生产过程的连续性和稳定性，从而提高企业的生产效率。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提高企业生产效率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458" r="54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083" r="19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企业注重安全生产，能够展示其对社会负责、对员工关爱的良好形象，有利于提升企业的社会声誉和品牌价值。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塑造良好企业形象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事故会造成企业设备损坏、生产线停滞等直接经济损失，同时还可能引发一系列间接经济损失。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安全生产事故往往导致员工伤亡，给受害者及其家庭带来极大的痛苦和损失。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企业若违反安全生产法规，将面临法律处罚和声誉损失，甚至可能导致企业倒闭。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8917" r="89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542" r="8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事故危害与后果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部分企业和员工对安全生产的重要性认识不足，缺乏必要的安全意识和自我保护能力。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安全意识薄弱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一些企业在安全生产方面的投入不足，导致安全设施不完善、安全培训不到位等问题。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安全投入不足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政府部门在安全生产监管方面存在漏洞和不足，导致一些企业存在侥幸心理，忽视安全生产法规。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监管力度不够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随着科技的快速发展和生产工艺的不断更新，生产环境变得越来越复杂多变，给安全生产带来了新的挑战。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复杂多变的生产环境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面临挑战及困难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构建和谐劳工关系策略与措施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58" r="12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完善劳动争议处理机制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建立高效、便捷的劳动争议处理机制，确保劳动争议得到及时、公正的处理。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制定和完善劳动法律法规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建立健全劳动法律法规体系，明确劳动关系双方的权利和义务，保障劳动者合法权益。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加强劳动监察和执法力度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加大对违法行为的查处力度，切实维护劳动者权益和劳动关系的和谐稳定。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完善法律法规体系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强化政府监管责任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政府应加强对劳动关系的监管，确保劳动法律法规的贯彻执行，维护劳动关系的和谐稳定。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完善劳动监察制度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建立健全劳动监察制度，加强对企业劳动用工的监管，确保企业遵守劳动法律法规。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加强跨部门协作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政府各部门之间应加强协作，形成监管合力，共同维护劳动关系的和谐稳定。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加强政府监管力度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https://d.book118.com/535214140230011112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2024-09-19T03:50:53.943</cp:lastPrinted>
  <dcterms:created xsi:type="dcterms:W3CDTF">2024-09-18T19:50:53Z</dcterms:created>
  <dcterms:modified xsi:type="dcterms:W3CDTF">2024-09-18T19:50:56Z</dcterms:modified>
</cp:coreProperties>
</file>