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09305-61FD-45FA-A4E2-A1E69D05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2BF8F-107D-4FB7-ABEF-3175CC1BB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A9059-5867-4749-883A-71DCAAE8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5CF13-26FC-4BC7-8CA9-D79142F4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F5DA2-201E-4CE2-A8E7-3BD8A21A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783B2-36A2-49F1-8522-784E020D9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8371A-DFCB-470B-81CE-E79554830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4F22C-58D5-42D0-85B2-91D8BFF8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542C4-265E-4EBC-BE7F-280AD5DD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2FB8-2954-4BAA-A7C2-1E766C46F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FEB2C-1B2C-4141-8092-2CF3CE8D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2013401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40840" y="2310725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生命教育主题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生存技能教育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生命关系教育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生命关怀教育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生命价值教育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生命意识教育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教育人们认识到生命的宝贵，珍惜每一天，积极面对生活。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生命是宝贵的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生命不可逆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珍视当下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让人们意识到生命是不可逆的，一旦失去，就再也无法回来。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引导人们珍惜当前的生活，感恩每一个美好的瞬间。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珍惜生命的意义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教育人们尊重他人的生命和尊严，无论他人的性别、年龄、身份等。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让人们对待动物的态度更加人道和尊重，不虐待动物。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尊重动物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教育人们认识到人类与自然是息息相关的，应当尊重自然，保护生态环境。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尊重生命的重要性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帮助人们认识到自己的生命是有价值的，并积极发掘和实现自己的潜力。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理解生命的价值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个人价值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让人们意识到自己的生命对社会也有价值，通过工作和贡献来实现自我价值。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引导人们追求内心的平静和满足，通过精神层面的追求来实现生命的更高价值。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身体健康与生活质量的关联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预防疾病和健康问题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通过保持健康的生活方式，可以预防许多疾病和健康问题，从而改善生活质量。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增强自信和自尊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身体健康可以增强自信和自尊，因为这表明一个人能够积极应对生活中的挑战。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身体健康是生活质量的基石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一个健康的身体可以让人更加投入和享受生活，提高生活质量。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积极的生活态度可以促进心理健康，使人更加乐观、自信和满足。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心理健康直接影响到一个人的生活质量，保持心理健康对于提高生活质量至关重要。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应对压力和挑战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学会有效地应对生活中的压力和挑战，可以促进心理健康，提高生活质量。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健康检查与定期体检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定期进行健康检查和体检，可以及早发现潜在的健康问题，及时采取措施进行干预和管理。</a:t>
              </a:r>
            </a:p>
          </p:txBody>
        </p:sp>
      </p:grpSp>
      <p:sp>
        <p:nvSpPr>
          <p:cNvPr id="5" name="AutoShape 5"/>
          <p:cNvSpPr/>
          <p:nvPr/>
        </p:nvSpPr>
        <p:spPr>
          <a:xfrm>
            <a:off x="4364246" y="3246956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7" name="TextBox 7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良好的生活习惯与健康管理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通过保持良好的生活习惯，如均衡饮食、适度运动、规律作息等，可以有效地进行健康管理和预防疾病。</a:t>
              </a:r>
            </a:p>
          </p:txBody>
        </p:sp>
      </p:grpSp>
      <p:sp>
        <p:nvSpPr>
          <p:cNvPr id="9" name="AutoShape 9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1" name="TextBox 11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预防疾病的重要性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预防疾病比治疗疾病更加重要，通过健康管理和预防措施，可以降低患病风险。</a:t>
              </a:r>
            </a:p>
          </p:txBody>
        </p:sp>
      </p:grpSp>
      <p:sp>
        <p:nvSpPr>
          <p:cNvPr id="13" name="AutoShape 13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17" name="AutoShape 17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115341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疾病预防与健康管理</a:t>
            </a:r>
          </a:p>
        </p:txBody>
      </p:sp>
      <p:sp>
        <p:nvSpPr>
          <p:cNvPr id="38" name="Freeform 38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1" name="Picture 41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生存技能教育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安全防范与应急能力培养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了解火灾、地震等灾害的应对方法，如火灾逃生，地震躲避等。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火灾、地震等灾害的应对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学习如何防范网络诈骗，避免个人信息泄露。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网络安全防范知识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学习心肺复苏（CPR）、止血等基本应急救援技能。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学习如何合理规划个人财务，避免浪费和过度消费。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学习洗衣、做饭、打扫卫生等日常生活技能，提高独立生活的能力。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学习如何管理时间、提高工作效率，保持良好的自我管理能力。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独立生活技能的培养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https://d.book118.com/535220134011011113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2024-09-19T15:53:23.325</cp:lastPrinted>
  <dcterms:created xsi:type="dcterms:W3CDTF">2024-09-19T07:53:23Z</dcterms:created>
  <dcterms:modified xsi:type="dcterms:W3CDTF">2024-09-19T07:53:25Z</dcterms:modified>
</cp:coreProperties>
</file>