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27708-7931-4A57-A2B0-BA8CAD2C8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E203E-84EF-4B5D-9D1D-2A26DF0CC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26DC8-7DA1-4D9F-A397-6DF2A45F1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38B66-2E44-4903-AEB6-2EE694443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B7A03E-5689-47AD-86C8-905A4119E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8FF286-4722-44D5-AB53-F2D68569C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85686C-119D-4E1A-8390-9A6DCA798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23F5C-34E9-448B-AD2D-5D0579469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784B5-5E76-4B96-A6D8-301DE6068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8D277-0A3B-46A2-B5E5-986582685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DC823-9615-4D0F-806C-749F7AA04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20233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桡骨骨折患者的护理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桡骨骨折概述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桡骨骨折的诊断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桡骨骨折的治疗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桡骨骨折患者的护理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桡骨骨折的预防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桡骨骨折概述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64" b="3576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桡骨骨折是一种常见的骨折类型，通常是由于直接或间接暴力引起的。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桡骨骨折是指桡骨骨干的骨折，通常发生在桡骨干的远端部分。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桡骨骨折的定义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000" b="3400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8" b="1796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直接暴力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如重物砸伤、车祸等事故导致桡骨干骨折。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间接暴力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如跌倒时手部着地，力量传导至桡骨干导致骨折。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骨骼疾病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如骨髓炎、骨肿瘤等也会引起桡骨干骨折。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桡骨骨折的病因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骨折部位疼痛剧烈，尤其在移动或受力时加剧。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畸形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骨折部位可能发生畸形或异常弯曲。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肿胀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骨折部位周围肿胀，皮肤颜色可能改变。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骨折后患者通常无法正常使用受伤的手臂。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桡骨骨折的症状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桡骨骨折的诊断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9273" b="927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X光检查是最常用的影像学检查方法，可以初步判断桡骨是否骨折，以及骨折的类型和位置。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X光检查具有操作简便、价格低廉的优点，但有时难以发现细微骨折或关节内骨折。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X光检查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4250" b="425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核磁共振检查可以更准确地诊断桡骨骨折，尤其是关节内骨折和细微骨折。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核磁共振检查能够清晰显示软组织、韧带和肌腱的损伤情况，为治疗方案的选择提供重要依据。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核磁共振检查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骨扫描检查是一种核医学检查方法，可以早期发现骨折和骨病变。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骨扫描检查通过示踪剂在体内分布的情况，能够发现X光检查难以发现的隐性骨折。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骨扫描检查具有灵敏度高的优点，但价格相对较高，且有一定的辐射剂量。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骨扫描检查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桡骨骨折的治疗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https://d.book118.com/535220233340011043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2024-09-06T00:36:00.856</cp:lastPrinted>
  <dcterms:created xsi:type="dcterms:W3CDTF">2024-09-05T16:36:00Z</dcterms:created>
  <dcterms:modified xsi:type="dcterms:W3CDTF">2024-09-05T16:36:02Z</dcterms:modified>
</cp:coreProperties>
</file>