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35750F-3693-4DED-ADD4-B47818F90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465CC3E-33C6-4845-864E-D52B56251F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071243-7861-43FF-861A-2300134672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C731730-C768-4DAE-8DE3-BFBE462C0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A5E314-4145-4FEC-AD3D-D8A7F31BB0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DDEC881-65CA-46C2-9AA7-8253C5FA9C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B248657-CE87-440A-810D-5C3266DD20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112560-FA6A-4B18-81F1-F3E7C581C1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FC30C9-F29F-421B-9A70-098DC796F4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FF7620-8CED-4571-AFF6-6DCDAF398A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387788-85AE-451F-B4B7-BE0576DB08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5221022213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solidFill>
                <a:latin typeface="Microsoft Yahei"/>
                <a:ea typeface="Microsoft Yahei"/>
                <a:cs typeface="Microsoft Yahei"/>
              </a:rPr>
              <a:t>2024年沙盘模型制作行业未来五年发展预测分析报告</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汇报人：&lt;XXX&gt;</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行业概述与现状</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未来五年发展趋势预测</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行业竞争格局分析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挑战与机遇并存</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营销策略及市场拓展建议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未来五年发展策略建议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行业概述与现状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765" r="3765"/>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沙盘模型制作行业定义</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沙盘模型制作是指利用各种材料、工艺和技术手段，将实体环境或规划设计方案按比例缩小制作成三维立体模型的一种行业。</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沙盘模型广泛应用于城市规划、建筑设计、景观设计、房地产销售、军事演练等领域。</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6" r="16626"/>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成熟稳定阶段（XXXX年至今）</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行业逐渐进入成熟稳定期，市场竞争日益激烈，企业开始注重品牌建设和技术创新。</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起步阶段（XXXX-XXXX年）</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沙盘模型制作行业在国内逐渐兴起，市场主要由几家大型企业主导。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快速发展阶段（XXXX-XXXX年）</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随着城市化进程的加速和房地产市场的繁荣，沙盘模型制作行业迎来了快速发展期，企业数量和市场规模迅速增长。</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行业发展历程及现状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随着城市化的不断推进和城市规划的日益精细化，政府对城市规划沙盘模型的需求不断增加。</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城市规划领域</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在房地产销售过程中，沙盘模型作为重要的营销手段之一，对于提高项目知名度和促进销售具有重要作用。</a:t>
            </a:r>
          </a:p>
        </p:txBody>
      </p:sp>
      <p:sp>
        <p:nvSpPr>
          <p:cNvPr id="9" name="AutoShape 9"/>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房地产领域</a:t>
            </a:r>
          </a:p>
        </p:txBody>
      </p:sp>
      <p:sp>
        <p:nvSpPr>
          <p:cNvPr id="13" name="AutoShape 13"/>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景观设计需要借助沙盘模型来直观地展示设计方案，以便更好地与客户沟通和交流。</a:t>
            </a:r>
          </a:p>
        </p:txBody>
      </p:sp>
      <p:sp>
        <p:nvSpPr>
          <p:cNvPr id="16" name="AutoShape 16"/>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景观设计领域</a:t>
            </a:r>
          </a:p>
        </p:txBody>
      </p:sp>
      <p:sp>
        <p:nvSpPr>
          <p:cNvPr id="18" name="AutoShape 18"/>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军事演练中常常需要使用沙盘模型来模拟战场环境和作战计划，以提高演练效果和质量。</a:t>
            </a:r>
          </a:p>
        </p:txBody>
      </p:sp>
      <p:sp>
        <p:nvSpPr>
          <p:cNvPr id="21" name="AutoShape 21"/>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军事演练领域</a:t>
            </a:r>
          </a:p>
        </p:txBody>
      </p:sp>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市场需求分析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未来五年发展趋势预测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3D打印技术将进一步提高沙盘模型的制作效率和精度，降低成本，同时为客户提供更加多样化的选择。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3D打印技术应用</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通过结合虚拟现实技术，沙盘模型可以实现更加逼真的效果，提供沉浸式的观赏体验。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虚拟现实技术融合</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利用人工智能和机器学习技术，实现沙盘模型的自动化设计和制作，提高生产效率和准确性。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智能化设计与制作</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技术创新与智能化发展</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客户可以更加深入地参与到沙盘模型的设计过程中，根据自己的需求进行个性化定制。</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客户参与设计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3647" r="1364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多样化材料选择</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精细化制作工艺</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提供多种材料选择，如塑料、木材、金属等，以满足客户对沙盘模型材质的特殊要求。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注重细节和精细化制作，打造出高品质、高还原度的沙盘模型。</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个性化定制服务需求增长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26" r="16626"/>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城市规划与建筑设计</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军事模拟与演练</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教育培训与科普宣传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影视制作与特效表现</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跨界融合与多元化应用场景</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在城市规划和建筑设计领域，沙盘模型可以作为重要的展示和决策工具。</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沙盘模型在教育培训和科普宣传领域具有广泛应用前景，帮助学生和公众更好地理解和掌握知识。</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军事领域对沙盘模型的需求将持续增长，用于模拟战场环境和进行战术演练。</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影视行业对逼真、精细的沙盘模型需求增加，用于电影、电视剧的特效表现和场景搭建。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solidFill>
                <a:latin typeface="Microsoft Yahei"/>
                <a:ea typeface="Microsoft Yahei"/>
                <a:cs typeface="Microsoft Yahei"/>
              </a:rPr>
              <a:t>行业竞争格局分析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专注于高精度沙盘模型制作，拥有先进的3D打印技术和丰富的行业经验，产品广泛应用于城市规划、军事模拟等领域。</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厂商A</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提供一站式沙盘模型解决方案，包括设计、制作、安装和售后服务，以其高品质和完善的服务体系在行业内享有较高声誉。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厂商B</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以创新为驱动，注重研发和设计，推出多款具有自主知识产权的沙盘模型产品，深受客户好评。</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厂商C</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主要厂商及产品特点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当前，沙盘模型制作行业呈现出几家大型厂商主导市场的格局，其中厂商A、B、C合计占据市场份额超过60%。</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中小型厂商在市场中占据一定份额，但受限于资金、技术等因素，难以与大型厂商竞争。</a:t>
            </a:r>
          </a:p>
        </p:txBody>
      </p:sp>
      <p:pic>
        <p:nvPicPr>
          <p:cNvPr id="6" name="Picture 6"/>
          <p:cNvPicPr>
            <a:picLocks noChangeAspect="1"/>
          </p:cNvPicPr>
          <p:nvPr/>
        </p:nvPicPr>
        <p:blipFill>
          <a:blip r:embed="rId2"/>
          <a:srcRect t="12531" b="12531"/>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5038" b="503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随着技术进步和市场需求的不断变化，未来竞争格局可能发生变化，新兴厂商有望通过创新突破市场壁垒。</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市场份额与竞争格局</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https://d.book118.com/535221022213011114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2024-09-21T17:40:00.215</cp:lastPrinted>
  <dcterms:created xsi:type="dcterms:W3CDTF">2024-09-21T09:40:00Z</dcterms:created>
  <dcterms:modified xsi:type="dcterms:W3CDTF">2024-09-21T09:40:02Z</dcterms:modified>
</cp:coreProperties>
</file>