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877528-3E29-45A9-B714-443CEADDA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21AC00-0F69-4722-BD1E-9061E9A46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6A7565-57EE-4A94-93CC-42B2F9024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29017E-001B-400D-8788-C87AD5762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B55A68-2A9C-4C96-8E83-D55F6F36E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096D2B-2CAD-4FD6-806A-551EDDF5C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17FEA9-F789-475E-B140-8D8D659B4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55CADB-0241-44C1-AC44-8EE8236F9C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87E147-68E5-4443-9CF5-8C3BB9F32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3B7635-63E8-41A8-82D7-2A197F0B8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21EAEF-0B95-4785-82FC-14B40360A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5221342043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生产计划与管制课件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生产计划与管制概述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生产进度管制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生产管制技术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生产管制挑战与解决方案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案例研究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生产计划与管制概述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生产计划与管制是指企业根据市场需求、生产能力、资源状况等因素，制定生产计划，对生产过程进行监督、控制和调整的一系列活动。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确保生产过程的顺利进行，提高生产效率，降低生产成本，满足客户需求，提升企业竞争力。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生产计划与管制的重要性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保证生产过程的协调性和稳定性，避免生产过程中的瓶颈和浪费。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提高生产效率和产品质量，降低生产成本和不良品率。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满足客户需求，提高客户满意度，增强企业市场竞争力。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有利于企业资源的合理配置和利用，降低库存和仓储成本。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反馈与改进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收集生产过程中的数据和信息，进行分析和反馈，不断改进和优化生产计划与管制流程。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监督与控制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对生产过程进行监督、控制和调整，确保生产计划的执行和完成。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安排生产任务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根据生产计划，将生产任务分配给各生产线和班组，确保生产过程的顺利进行。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了解市场需求、竞争状况和产品发展趋势，为制定生产计划提供依据。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制定生产计划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根据企业战略目标、市场需求、生产能力和资源状况等因素，制定合理的生产计划。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生产计划与管制的流程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生产计划制定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通过市场调查、销售报告、行业趋势等途径收集市场需求数据。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收集市场数据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分析市场趋势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制定预测模型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运用统计学方法对历史数据进行分析，预测未来市场需求。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根据历史数据和市场趋势，建立预测模型，提高预测准确性。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预测市场需求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根据市场需求预测，确定合理的生产规模，以满足市场需求。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确定生产规模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结合企业战略规划和经营目标，制定具体的生产目标，如产量、质量、成本等。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设定生产目标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根据生产目标，制定详细的生产计划，包括生产流程、时间安排、资源配置等。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制定生产计划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制定生产目标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根据生产计划，合理分配人力、物力、财力等资源，确保生产顺利进行。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资源分配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根据生产流程和资源分配情况，制定作业计划，明确各环节的任务和时间节点。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制定作业计划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确保各生产环节之间的协调配合，避免生产过程中的瓶颈和浪费。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协调生产环节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安排生产计划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分析偏差原因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针对生产进度偏差，分析原因并提出解决方案，调整生产计划。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监控生产进度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通过实时监控和数据收集，了解实际生产进度与计划之间的偏差。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根据实际生产需要，动态调整资源配置，提高生产效率。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调整生产计划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生产进度管制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生产进度安排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制定生产计划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根据市场需求、订单和产品特点，制定合理的生产计划，明确各阶段的生产任务和目标。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分解生产任务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将生产计划细化为具体的生产任务，明确各环节的作业计划和时间节点。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资源分配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根据生产任务的需求，合理分配人力、物力和财力等资源，确保生产顺利进行。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通过各种数据采集和监控手段，实时跟踪生产进度，掌握各环节的完成情况。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实时跟踪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及时发现生产过程中的异常情况，分析原因并采取有效措施进行解决。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异常处理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定期编制生产进度报告，向上级领导汇报生产情况，以便及时调整和优化生产计划。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进度报告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生产进度监控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https://d.book118.com/535221342043011100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2024-09-08T00:16:56.772</cp:lastPrinted>
  <dcterms:created xsi:type="dcterms:W3CDTF">2024-09-07T16:16:56Z</dcterms:created>
  <dcterms:modified xsi:type="dcterms:W3CDTF">2024-09-07T16:16:58Z</dcterms:modified>
</cp:coreProperties>
</file>