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01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8"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tags" Target="tags/tag634.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72.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custDataLst>
            <p:tags r:id="rId1"/>
          </p:custDataLst>
        </p:nvPr>
      </p:nvGrpSpPr>
      <p:grpSpPr/>
      <p:sp>
        <p:nvSpPr>
          <p:cNvPr id="45058" name="页眉占位符 1"/>
          <p:cNvSpPr>
            <a:spLocks noGrp="1"/>
          </p:cNvSpPr>
          <p:nvPr>
            <p:ph type="hdr" sz="quarter"/>
            <p:custDataLst>
              <p:tags r:id="rId2"/>
            </p:custDataLst>
          </p:nvPr>
        </p:nvSpPr>
        <p:spPr>
          <a:xfrm>
            <a:off x="0" y="0"/>
            <a:ext cx="2971800" cy="458788"/>
          </a:xfrm>
          <a:prstGeom prst="rect">
            <a:avLst/>
          </a:prstGeom>
        </p:spPr>
        <p:txBody>
          <a:bodyPr numCol="1" compatLnSpc="1">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lvl="0" indent="0" eaLnBrk="1" hangingPunct="1"/>
            <a:endParaRPr lang="zh-CN" altLang="en-US" sz="1200" b="0"/>
          </a:p>
        </p:txBody>
      </p:sp>
      <p:sp>
        <p:nvSpPr>
          <p:cNvPr id="45059" name="日期占位符 2"/>
          <p:cNvSpPr>
            <a:spLocks noGrp="1"/>
          </p:cNvSpPr>
          <p:nvPr>
            <p:ph type="dt" idx="1"/>
            <p:custDataLst>
              <p:tags r:id="rId3"/>
            </p:custDataLst>
          </p:nvPr>
        </p:nvSpPr>
        <p:spPr>
          <a:xfrm>
            <a:off x="3884613" y="0"/>
            <a:ext cx="2971800" cy="458788"/>
          </a:xfrm>
          <a:prstGeom prst="rect">
            <a:avLst/>
          </a:prstGeom>
        </p:spPr>
        <p:txBody>
          <a:bodyPr numCol="1" compatLnSpc="1">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736E7F52-A09A-4E67-95E5-01695DCE6D3A}" type="datetime1">
              <a:rPr lang="zh-CN" altLang="en-US" sz="1200" b="0"/>
              <a:t>*</a:t>
            </a:fld>
            <a:endParaRPr lang="en-US" altLang="zh-CN" sz="1200" b="0"/>
          </a:p>
        </p:txBody>
      </p:sp>
      <p:sp>
        <p:nvSpPr>
          <p:cNvPr id="45060" name="幻灯片图像占位符 3"/>
          <p:cNvSpPr>
            <a:spLocks noGrp="1" noRot="1" noChangeAspect="1"/>
          </p:cNvSpPr>
          <p:nvPr>
            <p:ph type="sldImg" idx="4294967295"/>
            <p:custDataLst>
              <p:tags r:id="rId4"/>
            </p:custDataLst>
          </p:nvPr>
        </p:nvSpPr>
        <p:spPr>
          <a:xfrm>
            <a:off x="685800" y="1143000"/>
            <a:ext cx="5486400" cy="3086100"/>
          </a:xfrm>
          <a:prstGeom prst="rect">
            <a:avLst/>
          </a:prstGeom>
          <a:noFill/>
          <a:ln w="12700">
            <a:solidFill>
              <a:prstClr val="black"/>
            </a:solidFill>
            <a:round/>
          </a:ln>
        </p:spPr>
      </p:sp>
      <p:sp>
        <p:nvSpPr>
          <p:cNvPr id="45061" name="备注占位符 4"/>
          <p:cNvSpPr>
            <a:spLocks noGrp="1" noChangeArrowheads="1"/>
          </p:cNvSpPr>
          <p:nvPr>
            <p:ph type="body" sz="quarter" idx="6"/>
            <p:custDataLst>
              <p:tags r:id="rId5"/>
            </p:custDataLst>
          </p:nvPr>
        </p:nvSpPr>
        <p:spPr bwMode="auto">
          <a:xfrm>
            <a:off x="685800" y="4400550"/>
            <a:ext cx="5486400" cy="3600450"/>
          </a:xfrm>
          <a:prstGeom prst="rect">
            <a:avLst/>
          </a:prstGeom>
          <a:noFill/>
          <a:ln>
            <a:noFill/>
          </a:ln>
        </p:spPr>
        <p:txBody>
          <a:bodyPr numCol="1" compatLnSpc="1">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45062" name="页脚占位符 5"/>
          <p:cNvSpPr>
            <a:spLocks noGrp="1"/>
          </p:cNvSpPr>
          <p:nvPr>
            <p:ph type="ftr" sz="quarter" idx="4"/>
            <p:custDataLst>
              <p:tags r:id="rId6"/>
            </p:custDataLst>
          </p:nvPr>
        </p:nvSpPr>
        <p:spPr>
          <a:xfrm>
            <a:off x="0" y="8685213"/>
            <a:ext cx="2971800" cy="458787"/>
          </a:xfrm>
          <a:prstGeom prst="rect">
            <a:avLst/>
          </a:prstGeom>
        </p:spPr>
        <p:txBody>
          <a:bodyPr numCol="1" anchor="b" anchorCtr="0" compatLnSpc="1">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endParaRPr lang="zh-CN" altLang="en-US" sz="1200" b="0"/>
          </a:p>
        </p:txBody>
      </p:sp>
      <p:sp>
        <p:nvSpPr>
          <p:cNvPr id="45063" name="灯片编号占位符 6"/>
          <p:cNvSpPr>
            <a:spLocks noGrp="1"/>
          </p:cNvSpPr>
          <p:nvPr>
            <p:ph type="sldNum" sz="quarter" idx="5"/>
            <p:custDataLst>
              <p:tags r:id="rId7"/>
            </p:custDataLst>
          </p:nvPr>
        </p:nvSpPr>
        <p:spPr>
          <a:xfrm>
            <a:off x="3884613" y="8685213"/>
            <a:ext cx="2971800" cy="458787"/>
          </a:xfrm>
          <a:prstGeom prst="rect">
            <a:avLst/>
          </a:prstGeom>
        </p:spPr>
        <p:txBody>
          <a:bodyPr numCol="1" anchor="b" anchorCtr="0" compatLnSpc="1">
            <a:prstTxWarp prst="textNoShape">
              <a:avLst/>
            </a:prstTxWarp>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chemeClr val="tx1"/>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01E4A14B-719E-4917-BF0C-AC52E3A9E05C}" type="slidenum">
              <a:rPr lang="zh-CN" altLang="en-US" sz="1200" b="0"/>
              <a:t>*</a:t>
            </a:fld>
            <a:endParaRPr lang="zh-CN" altLang="en-US" sz="1200" b="0"/>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tags" Target="../tags/tag220.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233.xml" /><Relationship Id="rId4" Type="http://schemas.openxmlformats.org/officeDocument/2006/relationships/tags" Target="../tags/tag234.xml" /><Relationship Id="rId5" Type="http://schemas.openxmlformats.org/officeDocument/2006/relationships/tags" Target="../tags/tag235.xml" /><Relationship Id="rId6" Type="http://schemas.openxmlformats.org/officeDocument/2006/relationships/tags" Target="../tags/tag236.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 Id="rId3" Type="http://schemas.openxmlformats.org/officeDocument/2006/relationships/tags" Target="../tags/tag482.xml" /><Relationship Id="rId4" Type="http://schemas.openxmlformats.org/officeDocument/2006/relationships/tags" Target="../tags/tag483.xml" /><Relationship Id="rId5" Type="http://schemas.openxmlformats.org/officeDocument/2006/relationships/tags" Target="../tags/tag484.xml" /><Relationship Id="rId6" Type="http://schemas.openxmlformats.org/officeDocument/2006/relationships/tags" Target="../tags/tag485.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46082" name="幻灯片图像占位符 1"/>
          <p:cNvSpPr>
            <a:spLocks noGrp="1" noRot="1" noChangeAspect="1" noTextEdit="1"/>
          </p:cNvSpPr>
          <p:nvPr>
            <p:ph type="sldImg" idx="4294967295"/>
            <p:custDataLst>
              <p:tags r:id="rId4"/>
            </p:custDataLst>
          </p:nvPr>
        </p:nvSpPr>
        <p:spPr>
          <a:xfrm>
            <a:off x="685800" y="1143000"/>
            <a:ext cx="5486400" cy="3086100"/>
          </a:xfrm>
          <a:noFill/>
          <a:ln w="12700">
            <a:miter lim="800000"/>
          </a:ln>
        </p:spPr>
      </p:sp>
      <p:sp>
        <p:nvSpPr>
          <p:cNvPr id="46083" name="备注占位符 2"/>
          <p:cNvSpPr>
            <a:spLocks noGrp="1"/>
          </p:cNvSpPr>
          <p:nvPr>
            <p:ph type="body" idx="1"/>
            <p:custDataLst>
              <p:tags r:id="rId5"/>
            </p:custDataLst>
          </p:nvPr>
        </p:nvSpPr>
        <p:spPr>
          <a:xfrm>
            <a:off x="685800" y="4400550"/>
            <a:ext cx="5486400" cy="3600450"/>
          </a:xfrm>
          <a:noFill/>
          <a:ln>
            <a:miter lim="800000"/>
          </a:ln>
        </p:spPr>
        <p:txBody>
          <a:bodyPr vert="horz" wrap="square" lIns="91440" tIns="45720" rIns="91440" bIns="45720" anchor="t"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5pPr>
          </a:lstStyle>
          <a:p>
            <a:pPr marL="0" lvl="0" indent="0" eaLnBrk="1" hangingPunct="1"/>
            <a:endParaRPr lang="zh-CN" altLang="en-US"/>
          </a:p>
        </p:txBody>
      </p:sp>
      <p:sp>
        <p:nvSpPr>
          <p:cNvPr id="46084" name="灯片编号占位符 3"/>
          <p:cNvSpPr>
            <a:spLocks noGrp="1"/>
          </p:cNvSpPr>
          <p:nvPr>
            <p:ph type="sldNum"/>
            <p:custDataLst>
              <p:tags r:id="rId6"/>
            </p:custDataLst>
          </p:nvPr>
        </p:nvSpPr>
        <p:spPr>
          <a:xfrm>
            <a:off x="3884613" y="8685213"/>
            <a:ext cx="2971800" cy="458787"/>
          </a:xfrm>
          <a:prstGeom prst="rect">
            <a:avLst/>
          </a:prstGeom>
          <a:noFill/>
          <a:ln>
            <a:noFill/>
            <a:miter lim="800000"/>
          </a:ln>
        </p:spPr>
        <p:txBody>
          <a:bodyPr anchor="b"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9257D8F0-FB39-4500-8DE2-1FE0FE4AD386}" type="slidenum">
              <a:rPr lang="zh-CN" altLang="en-US" sz="1200" b="0"/>
              <a:t>4</a:t>
            </a:fld>
            <a:endParaRPr lang="zh-CN" altLang="en-US" sz="1200" b="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47106" name="幻灯片图像占位符 1"/>
          <p:cNvSpPr>
            <a:spLocks noGrp="1" noRot="1" noChangeAspect="1" noTextEdit="1"/>
          </p:cNvSpPr>
          <p:nvPr>
            <p:ph type="sldImg" idx="4294967295"/>
            <p:custDataLst>
              <p:tags r:id="rId4"/>
            </p:custDataLst>
          </p:nvPr>
        </p:nvSpPr>
        <p:spPr>
          <a:xfrm>
            <a:off x="685800" y="1143000"/>
            <a:ext cx="5486400" cy="3086100"/>
          </a:xfrm>
          <a:noFill/>
          <a:ln w="12700">
            <a:round/>
          </a:ln>
        </p:spPr>
      </p:sp>
      <p:sp>
        <p:nvSpPr>
          <p:cNvPr id="47107" name="备注占位符 2"/>
          <p:cNvSpPr>
            <a:spLocks noGrp="1"/>
          </p:cNvSpPr>
          <p:nvPr>
            <p:ph type="body" idx="1"/>
            <p:custDataLst>
              <p:tags r:id="rId5"/>
            </p:custDataLst>
          </p:nvPr>
        </p:nvSpPr>
        <p:spPr>
          <a:xfrm>
            <a:off x="685800" y="4400550"/>
            <a:ext cx="5486400" cy="3600450"/>
          </a:xfrm>
          <a:noFill/>
          <a:ln w="9525">
            <a:noFill/>
            <a:miter lim="800000"/>
          </a:ln>
        </p:spPr>
        <p:txBody>
          <a:bodyPr vert="horz" wrap="square" lIns="91440" tIns="45720" rIns="91440" bIns="45720" anchor="t"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5pPr>
          </a:lstStyle>
          <a:p>
            <a:pPr marL="0" indent="0"/>
          </a:p>
        </p:txBody>
      </p:sp>
      <p:sp>
        <p:nvSpPr>
          <p:cNvPr id="47108" name="灯片编号占位符 3"/>
          <p:cNvSpPr>
            <a:spLocks noGrp="1"/>
          </p:cNvSpPr>
          <p:nvPr>
            <p:ph type="sldNum"/>
            <p:custDataLst>
              <p:tags r:id="rId6"/>
            </p:custDataLst>
          </p:nvPr>
        </p:nvSpPr>
        <p:spPr>
          <a:xfrm>
            <a:off x="3884613" y="8685213"/>
            <a:ext cx="2971800" cy="458787"/>
          </a:xfrm>
          <a:prstGeom prst="rect">
            <a:avLst/>
          </a:prstGeom>
          <a:noFill/>
          <a:ln>
            <a:noFill/>
            <a:miter lim="800000"/>
          </a:ln>
        </p:spPr>
        <p:txBody>
          <a:bodyPr anchor="b"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A6DABC72-CD33-4ED3-AF87-4B33386ED0F6}" type="slidenum">
              <a:rPr lang="zh-CN" altLang="en-US" sz="1200" b="0"/>
              <a:t>5</a:t>
            </a:fld>
            <a:endParaRPr lang="zh-CN" altLang="en-US" sz="1200" b="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48130" name="幻灯片图像占位符 1"/>
          <p:cNvSpPr>
            <a:spLocks noGrp="1" noRot="1" noChangeAspect="1" noTextEdit="1"/>
          </p:cNvSpPr>
          <p:nvPr>
            <p:ph type="sldImg" idx="4294967295"/>
            <p:custDataLst>
              <p:tags r:id="rId4"/>
            </p:custDataLst>
          </p:nvPr>
        </p:nvSpPr>
        <p:spPr>
          <a:xfrm>
            <a:off x="685800" y="1143000"/>
            <a:ext cx="5486400" cy="3086100"/>
          </a:xfrm>
          <a:noFill/>
          <a:ln w="12700">
            <a:miter lim="800000"/>
          </a:ln>
        </p:spPr>
      </p:sp>
      <p:sp>
        <p:nvSpPr>
          <p:cNvPr id="48131" name="备注占位符 2"/>
          <p:cNvSpPr>
            <a:spLocks noGrp="1"/>
          </p:cNvSpPr>
          <p:nvPr>
            <p:ph type="body" idx="1"/>
            <p:custDataLst>
              <p:tags r:id="rId5"/>
            </p:custDataLst>
          </p:nvPr>
        </p:nvSpPr>
        <p:spPr>
          <a:xfrm>
            <a:off x="685800" y="4400550"/>
            <a:ext cx="5486400" cy="3600450"/>
          </a:xfrm>
          <a:noFill/>
          <a:ln>
            <a:miter lim="800000"/>
          </a:ln>
        </p:spPr>
        <p:txBody>
          <a:bodyPr vert="horz" wrap="square" lIns="91440" tIns="45720" rIns="91440" bIns="45720" anchor="t"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5pPr>
          </a:lstStyle>
          <a:p>
            <a:pPr marL="0" indent="0"/>
          </a:p>
        </p:txBody>
      </p:sp>
      <p:sp>
        <p:nvSpPr>
          <p:cNvPr id="48132" name="灯片编号占位符 3"/>
          <p:cNvSpPr>
            <a:spLocks noGrp="1"/>
          </p:cNvSpPr>
          <p:nvPr>
            <p:ph type="sldNum"/>
            <p:custDataLst>
              <p:tags r:id="rId6"/>
            </p:custDataLst>
          </p:nvPr>
        </p:nvSpPr>
        <p:spPr>
          <a:xfrm>
            <a:off x="3884613" y="8685213"/>
            <a:ext cx="2971800" cy="458787"/>
          </a:xfrm>
          <a:prstGeom prst="rect">
            <a:avLst/>
          </a:prstGeom>
          <a:noFill/>
          <a:ln>
            <a:noFill/>
            <a:miter lim="800000"/>
          </a:ln>
        </p:spPr>
        <p:txBody>
          <a:bodyPr anchor="b"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B59A018E-E365-4FEA-9813-AE9016BD1E1A}" type="slidenum">
              <a:rPr lang="zh-CN" altLang="en-US" sz="1200" b="0"/>
              <a:t>6</a:t>
            </a:fld>
            <a:endParaRPr lang="zh-CN" altLang="en-US" sz="1200" b="0"/>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49154" name="幻灯片图像占位符 1"/>
          <p:cNvSpPr>
            <a:spLocks noGrp="1" noRot="1" noChangeAspect="1" noTextEdit="1"/>
          </p:cNvSpPr>
          <p:nvPr>
            <p:ph type="sldImg" idx="4294967295"/>
            <p:custDataLst>
              <p:tags r:id="rId4"/>
            </p:custDataLst>
          </p:nvPr>
        </p:nvSpPr>
        <p:spPr>
          <a:xfrm>
            <a:off x="685800" y="1143000"/>
            <a:ext cx="5486400" cy="3086100"/>
          </a:xfrm>
          <a:noFill/>
          <a:ln w="12700">
            <a:round/>
          </a:ln>
        </p:spPr>
      </p:sp>
      <p:sp>
        <p:nvSpPr>
          <p:cNvPr id="49155" name="备注占位符 2"/>
          <p:cNvSpPr>
            <a:spLocks noGrp="1"/>
          </p:cNvSpPr>
          <p:nvPr>
            <p:ph type="body" idx="1"/>
            <p:custDataLst>
              <p:tags r:id="rId5"/>
            </p:custDataLst>
          </p:nvPr>
        </p:nvSpPr>
        <p:spPr>
          <a:xfrm>
            <a:off x="685800" y="4400550"/>
            <a:ext cx="5486400" cy="3600450"/>
          </a:xfrm>
          <a:noFill/>
          <a:ln w="9525">
            <a:noFill/>
            <a:miter lim="800000"/>
          </a:ln>
        </p:spPr>
        <p:txBody>
          <a:bodyPr vert="horz" wrap="square" lIns="91440" tIns="45720" rIns="91440" bIns="45720" anchor="t" anchorCtr="0">
            <a:noAutofit/>
          </a:bodyPr>
          <a:lstStyle>
            <a:lvl1pPr marL="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200" b="0" i="0" u="none" baseline="0">
                <a:solidFill>
                  <a:schemeClr val="tx1"/>
                </a:solidFill>
                <a:effectLst/>
                <a:latin typeface="Calibri" pitchFamily="34" charset="0"/>
                <a:ea typeface="宋体" pitchFamily="2" charset="-122"/>
              </a:defRPr>
            </a:lvl5pPr>
          </a:lstStyle>
          <a:p>
            <a:pPr marL="0" lvl="0" indent="0"/>
            <a:r>
              <a:rPr lang="zh-CN" altLang="en-US">
                <a:latin typeface="Times New Roman" pitchFamily="18" charset="0"/>
                <a:ea typeface="仿宋" pitchFamily="49" charset="-122"/>
              </a:rPr>
              <a:t>生长素在韧皮部可以通过筛孔进行非极性运输（不涉及跨膜），不属于跨膜运输</a:t>
            </a:r>
          </a:p>
        </p:txBody>
      </p:sp>
      <p:sp>
        <p:nvSpPr>
          <p:cNvPr id="49156" name="灯片编号占位符 3"/>
          <p:cNvSpPr>
            <a:spLocks noGrp="1"/>
          </p:cNvSpPr>
          <p:nvPr>
            <p:ph type="sldNum"/>
            <p:custDataLst>
              <p:tags r:id="rId6"/>
            </p:custDataLst>
          </p:nvPr>
        </p:nvSpPr>
        <p:spPr>
          <a:xfrm>
            <a:off x="3884613" y="8685213"/>
            <a:ext cx="2971800" cy="458787"/>
          </a:xfrm>
          <a:prstGeom prst="rect">
            <a:avLst/>
          </a:prstGeom>
          <a:noFill/>
          <a:ln>
            <a:noFill/>
            <a:miter lim="800000"/>
          </a:ln>
        </p:spPr>
        <p:txBody>
          <a:bodyPr anchor="b"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4D7855D7-C8EA-4012-BE3D-BE694D93E6A0}" type="slidenum">
              <a:rPr lang="zh-CN" altLang="en-US" sz="1200" b="0"/>
              <a:t>11</a:t>
            </a:fld>
            <a:endParaRPr lang="zh-CN" altLang="en-US" sz="1200" b="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50.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5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60.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F00A6230-2096-45B7-A521-605791AE968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C165BD11-A4B5-44A1-BC51-A652482F62B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4C8471DC-3722-4117-8BE9-05AF0AFD623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865E74AA-C840-4E3A-BBF3-D033A524AFD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0A94DDDC-153B-46E5-82CA-091085210BC8}"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8FBC4EBE-B563-4F2C-BD14-3584ADD7F65B}"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08E5CE8D-57B5-40F9-B94D-EC4FFC93F604}"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42CE0F08-5E5F-41FC-AB0D-013F40E7A30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C2F56F14-535B-48F1-85CB-30BC12685613}"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36A212A8-46FB-44C9-9D4C-949234B85BE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006BA5FF-71D9-4238-A8A6-488E3F4D518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noProof="1"/>
              <a:t>单击此处编辑母版标题样式</a:t>
            </a:r>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a:t>单击此处编辑母版副标题样式</a:t>
            </a:r>
          </a:p>
        </p:txBody>
      </p:sp>
      <p:sp>
        <p:nvSpPr>
          <p:cNvPr id="4" name="日期占位符 3"/>
          <p:cNvSpPr>
            <a:spLocks noGrp="1"/>
          </p:cNvSpPr>
          <p:nvPr>
            <p:ph type="dt" sz="half" idx="10"/>
            <p:custDataLst>
              <p:tags r:id="rId4"/>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934D810D-E0C0-466F-8725-315FB3582D3F}" type="datetime1">
              <a:rPr lang="zh-CN" altLang="en-US" sz="1200" b="0">
                <a:solidFill>
                  <a:srgbClr val="898989"/>
                </a:solidFill>
              </a:rPr>
              <a:t>*</a:t>
            </a:fld>
            <a:endParaRPr lang="en-US" altLang="zh-CN" sz="1200" b="0">
              <a:solidFill>
                <a:srgbClr val="898989"/>
              </a:solidFill>
            </a:endParaRPr>
          </a:p>
        </p:txBody>
      </p:sp>
      <p:sp>
        <p:nvSpPr>
          <p:cNvPr id="5" name="页脚占位符 4"/>
          <p:cNvSpPr>
            <a:spLocks noGrp="1"/>
          </p:cNvSpPr>
          <p:nvPr>
            <p:ph type="ftr" sz="quarter" idx="11"/>
            <p:custDataLst>
              <p:tags r:id="rId5"/>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ct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6" name="灯片编号占位符 5"/>
          <p:cNvSpPr>
            <a:spLocks noGrp="1"/>
          </p:cNvSpPr>
          <p:nvPr>
            <p:ph type="sldNum" sz="quarter" idx="12"/>
            <p:custDataLst>
              <p:tags r:id="rId6"/>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3D991B7C-015C-45D2-B93C-7C5589A7DA68}" type="slidenum">
              <a:rPr lang="zh-CN" altLang="en-US" sz="1200" b="0">
                <a:solidFill>
                  <a:srgbClr val="898989"/>
                </a:solidFill>
              </a:rPr>
              <a:t>*</a:t>
            </a:fld>
            <a:endParaRPr lang="zh-CN" altLang="en-US" sz="1200" b="0">
              <a:solidFill>
                <a:srgbClr val="898989"/>
              </a:solidFill>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noProof="1"/>
              <a:t>单击此处编辑母版标题样式</a:t>
            </a:r>
          </a:p>
        </p:txBody>
      </p:sp>
      <p:sp>
        <p:nvSpPr>
          <p:cNvPr id="3" name="内容占位符 2"/>
          <p:cNvSpPr>
            <a:spLocks noGrp="1"/>
          </p:cNvSpPr>
          <p:nvPr>
            <p:ph idx="1"/>
            <p:custDataLst>
              <p:tags r:id="rId3"/>
            </p:custDataLst>
          </p:nvPr>
        </p:nvSpPr>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p:cNvSpPr>
            <a:spLocks noGrp="1"/>
          </p:cNvSpPr>
          <p:nvPr>
            <p:ph type="dt" sz="half" idx="10"/>
            <p:custDataLst>
              <p:tags r:id="rId4"/>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934D810D-E0C0-466F-8725-315FB3582D3F}" type="datetime1">
              <a:rPr lang="zh-CN" altLang="en-US" sz="1200" b="0">
                <a:solidFill>
                  <a:srgbClr val="898989"/>
                </a:solidFill>
              </a:rPr>
              <a:t>*</a:t>
            </a:fld>
            <a:endParaRPr lang="en-US" altLang="zh-CN" sz="1200" b="0">
              <a:solidFill>
                <a:srgbClr val="898989"/>
              </a:solidFill>
            </a:endParaRPr>
          </a:p>
        </p:txBody>
      </p:sp>
      <p:sp>
        <p:nvSpPr>
          <p:cNvPr id="5" name="页脚占位符 4"/>
          <p:cNvSpPr>
            <a:spLocks noGrp="1"/>
          </p:cNvSpPr>
          <p:nvPr>
            <p:ph type="ftr" sz="quarter" idx="11"/>
            <p:custDataLst>
              <p:tags r:id="rId5"/>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ct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6" name="灯片编号占位符 5"/>
          <p:cNvSpPr>
            <a:spLocks noGrp="1"/>
          </p:cNvSpPr>
          <p:nvPr>
            <p:ph type="sldNum" sz="quarter" idx="12"/>
            <p:custDataLst>
              <p:tags r:id="rId6"/>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3D991B7C-015C-45D2-B93C-7C5589A7DA68}" type="slidenum">
              <a:rPr lang="zh-CN" altLang="en-US" sz="1200" b="0">
                <a:solidFill>
                  <a:srgbClr val="898989"/>
                </a:solidFill>
              </a:rPr>
              <a:t>*</a:t>
            </a:fld>
            <a:endParaRPr lang="zh-CN" altLang="en-US" sz="1200" b="0">
              <a:solidFill>
                <a:srgbClr val="898989"/>
              </a:solidFill>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noProof="1"/>
              <a:t>单击此处编辑母版标题样式</a:t>
            </a:r>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noProof="1"/>
              <a:t>单击此处编辑母版文本样式</a:t>
            </a:r>
          </a:p>
        </p:txBody>
      </p:sp>
      <p:sp>
        <p:nvSpPr>
          <p:cNvPr id="4" name="日期占位符 3"/>
          <p:cNvSpPr>
            <a:spLocks noGrp="1"/>
          </p:cNvSpPr>
          <p:nvPr>
            <p:ph type="dt" sz="half" idx="10"/>
            <p:custDataLst>
              <p:tags r:id="rId4"/>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934D810D-E0C0-466F-8725-315FB3582D3F}" type="datetime1">
              <a:rPr lang="zh-CN" altLang="en-US" sz="1200" b="0">
                <a:solidFill>
                  <a:srgbClr val="898989"/>
                </a:solidFill>
              </a:rPr>
              <a:t>*</a:t>
            </a:fld>
            <a:endParaRPr lang="en-US" altLang="zh-CN" sz="1200" b="0">
              <a:solidFill>
                <a:srgbClr val="898989"/>
              </a:solidFill>
            </a:endParaRPr>
          </a:p>
        </p:txBody>
      </p:sp>
      <p:sp>
        <p:nvSpPr>
          <p:cNvPr id="5" name="页脚占位符 4"/>
          <p:cNvSpPr>
            <a:spLocks noGrp="1"/>
          </p:cNvSpPr>
          <p:nvPr>
            <p:ph type="ftr" sz="quarter" idx="11"/>
            <p:custDataLst>
              <p:tags r:id="rId5"/>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ct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6" name="灯片编号占位符 5"/>
          <p:cNvSpPr>
            <a:spLocks noGrp="1"/>
          </p:cNvSpPr>
          <p:nvPr>
            <p:ph type="sldNum" sz="quarter" idx="12"/>
            <p:custDataLst>
              <p:tags r:id="rId6"/>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3D991B7C-015C-45D2-B93C-7C5589A7DA68}" type="slidenum">
              <a:rPr lang="zh-CN" altLang="en-US" sz="1200" b="0">
                <a:solidFill>
                  <a:srgbClr val="898989"/>
                </a:solidFill>
              </a:rPr>
              <a:t>*</a:t>
            </a:fld>
            <a:endParaRPr lang="zh-CN" altLang="en-US" sz="1200" b="0">
              <a:solidFill>
                <a:srgbClr val="898989"/>
              </a:solidFill>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noProof="1"/>
              <a:t>单击此处编辑母版标题样式</a:t>
            </a:r>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日期占位符 3"/>
          <p:cNvSpPr>
            <a:spLocks noGrp="1"/>
          </p:cNvSpPr>
          <p:nvPr>
            <p:ph type="dt" sz="half" idx="10"/>
            <p:custDataLst>
              <p:tags r:id="rId5"/>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934D810D-E0C0-466F-8725-315FB3582D3F}" type="datetime1">
              <a:rPr lang="zh-CN" altLang="en-US" sz="1200" b="0">
                <a:solidFill>
                  <a:srgbClr val="898989"/>
                </a:solidFill>
              </a:rPr>
              <a:t>*</a:t>
            </a:fld>
            <a:endParaRPr lang="en-US" altLang="zh-CN" sz="1200" b="0">
              <a:solidFill>
                <a:srgbClr val="898989"/>
              </a:solidFill>
            </a:endParaRPr>
          </a:p>
        </p:txBody>
      </p:sp>
      <p:sp>
        <p:nvSpPr>
          <p:cNvPr id="6" name="页脚占位符 4"/>
          <p:cNvSpPr>
            <a:spLocks noGrp="1"/>
          </p:cNvSpPr>
          <p:nvPr>
            <p:ph type="ftr" sz="quarter" idx="11"/>
            <p:custDataLst>
              <p:tags r:id="rId6"/>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ct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7" name="灯片编号占位符 5"/>
          <p:cNvSpPr>
            <a:spLocks noGrp="1"/>
          </p:cNvSpPr>
          <p:nvPr>
            <p:ph type="sldNum" sz="quarter" idx="12"/>
            <p:custDataLst>
              <p:tags r:id="rId7"/>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3D991B7C-015C-45D2-B93C-7C5589A7DA68}" type="slidenum">
              <a:rPr lang="zh-CN" altLang="en-US" sz="1200" b="0">
                <a:solidFill>
                  <a:srgbClr val="898989"/>
                </a:solidFill>
              </a:rPr>
              <a:t>*</a:t>
            </a:fld>
            <a:endParaRPr lang="zh-CN" altLang="en-US" sz="1200" b="0">
              <a:solidFill>
                <a:srgbClr val="898989"/>
              </a:solidFill>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noProof="1"/>
              <a:t>单击此处编辑母版标题样式</a:t>
            </a:r>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7" name="日期占位符 3"/>
          <p:cNvSpPr>
            <a:spLocks noGrp="1"/>
          </p:cNvSpPr>
          <p:nvPr>
            <p:ph type="dt" sz="half" idx="10"/>
            <p:custDataLst>
              <p:tags r:id="rId7"/>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934D810D-E0C0-466F-8725-315FB3582D3F}" type="datetime1">
              <a:rPr lang="zh-CN" altLang="en-US" sz="1200" b="0">
                <a:solidFill>
                  <a:srgbClr val="898989"/>
                </a:solidFill>
              </a:rPr>
              <a:t>*</a:t>
            </a:fld>
            <a:endParaRPr lang="en-US" altLang="zh-CN" sz="1200" b="0">
              <a:solidFill>
                <a:srgbClr val="898989"/>
              </a:solidFill>
            </a:endParaRPr>
          </a:p>
        </p:txBody>
      </p:sp>
      <p:sp>
        <p:nvSpPr>
          <p:cNvPr id="8" name="页脚占位符 4"/>
          <p:cNvSpPr>
            <a:spLocks noGrp="1"/>
          </p:cNvSpPr>
          <p:nvPr>
            <p:ph type="ftr" sz="quarter" idx="11"/>
            <p:custDataLst>
              <p:tags r:id="rId8"/>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ct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9" name="灯片编号占位符 5"/>
          <p:cNvSpPr>
            <a:spLocks noGrp="1"/>
          </p:cNvSpPr>
          <p:nvPr>
            <p:ph type="sldNum" sz="quarter" idx="12"/>
            <p:custDataLst>
              <p:tags r:id="rId9"/>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3D991B7C-015C-45D2-B93C-7C5589A7DA68}" type="slidenum">
              <a:rPr lang="zh-CN" altLang="en-US" sz="1200" b="0">
                <a:solidFill>
                  <a:srgbClr val="898989"/>
                </a:solidFill>
              </a:rPr>
              <a:t>*</a:t>
            </a:fld>
            <a:endParaRPr lang="zh-CN" altLang="en-US" sz="1200" b="0">
              <a:solidFill>
                <a:srgbClr val="898989"/>
              </a:solidFill>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noProof="1"/>
              <a:t>单击此处编辑母版标题样式</a:t>
            </a:r>
          </a:p>
        </p:txBody>
      </p:sp>
      <p:sp>
        <p:nvSpPr>
          <p:cNvPr id="3" name="日期占位符 3"/>
          <p:cNvSpPr>
            <a:spLocks noGrp="1"/>
          </p:cNvSpPr>
          <p:nvPr>
            <p:ph type="dt" sz="half" idx="10"/>
            <p:custDataLst>
              <p:tags r:id="rId3"/>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934D810D-E0C0-466F-8725-315FB3582D3F}" type="datetime1">
              <a:rPr lang="zh-CN" altLang="en-US" sz="1200" b="0">
                <a:solidFill>
                  <a:srgbClr val="898989"/>
                </a:solidFill>
              </a:rPr>
              <a:t>*</a:t>
            </a:fld>
            <a:endParaRPr lang="en-US" altLang="zh-CN" sz="1200" b="0">
              <a:solidFill>
                <a:srgbClr val="898989"/>
              </a:solidFill>
            </a:endParaRPr>
          </a:p>
        </p:txBody>
      </p:sp>
      <p:sp>
        <p:nvSpPr>
          <p:cNvPr id="4" name="页脚占位符 4"/>
          <p:cNvSpPr>
            <a:spLocks noGrp="1"/>
          </p:cNvSpPr>
          <p:nvPr>
            <p:ph type="ftr" sz="quarter" idx="11"/>
            <p:custDataLst>
              <p:tags r:id="rId4"/>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ct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5" name="灯片编号占位符 5"/>
          <p:cNvSpPr>
            <a:spLocks noGrp="1"/>
          </p:cNvSpPr>
          <p:nvPr>
            <p:ph type="sldNum" sz="quarter" idx="12"/>
            <p:custDataLst>
              <p:tags r:id="rId5"/>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3D991B7C-015C-45D2-B93C-7C5589A7DA68}" type="slidenum">
              <a:rPr lang="zh-CN" altLang="en-US" sz="1200" b="0">
                <a:solidFill>
                  <a:srgbClr val="898989"/>
                </a:solidFill>
              </a:rPr>
              <a:t>*</a:t>
            </a:fld>
            <a:endParaRPr lang="zh-CN" altLang="en-US" sz="1200" b="0">
              <a:solidFill>
                <a:srgbClr val="898989"/>
              </a:solidFill>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3"/>
          <p:cNvSpPr>
            <a:spLocks noGrp="1"/>
          </p:cNvSpPr>
          <p:nvPr>
            <p:ph type="dt" sz="half" idx="10"/>
            <p:custDataLst>
              <p:tags r:id="rId2"/>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934D810D-E0C0-466F-8725-315FB3582D3F}" type="datetime1">
              <a:rPr lang="zh-CN" altLang="en-US" sz="1200" b="0">
                <a:solidFill>
                  <a:srgbClr val="898989"/>
                </a:solidFill>
              </a:rPr>
              <a:t>*</a:t>
            </a:fld>
            <a:endParaRPr lang="en-US" altLang="zh-CN" sz="1200" b="0">
              <a:solidFill>
                <a:srgbClr val="898989"/>
              </a:solidFill>
            </a:endParaRPr>
          </a:p>
        </p:txBody>
      </p:sp>
      <p:sp>
        <p:nvSpPr>
          <p:cNvPr id="3" name="页脚占位符 4"/>
          <p:cNvSpPr>
            <a:spLocks noGrp="1"/>
          </p:cNvSpPr>
          <p:nvPr>
            <p:ph type="ftr" sz="quarter" idx="11"/>
            <p:custDataLst>
              <p:tags r:id="rId3"/>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ct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4" name="灯片编号占位符 5"/>
          <p:cNvSpPr>
            <a:spLocks noGrp="1"/>
          </p:cNvSpPr>
          <p:nvPr>
            <p:ph type="sldNum" sz="quarter" idx="12"/>
            <p:custDataLst>
              <p:tags r:id="rId4"/>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3D991B7C-015C-45D2-B93C-7C5589A7DA68}" type="slidenum">
              <a:rPr lang="zh-CN" altLang="en-US" sz="1200" b="0">
                <a:solidFill>
                  <a:srgbClr val="898989"/>
                </a:solidFill>
              </a:rPr>
              <a:t>*</a:t>
            </a:fld>
            <a:endParaRPr lang="zh-CN" altLang="en-US" sz="1200" b="0">
              <a:solidFill>
                <a:srgbClr val="898989"/>
              </a:solidFill>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noProof="1"/>
              <a:t>单击此处编辑母版标题样式</a:t>
            </a:r>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
        <p:nvSpPr>
          <p:cNvPr id="5" name="日期占位符 3"/>
          <p:cNvSpPr>
            <a:spLocks noGrp="1"/>
          </p:cNvSpPr>
          <p:nvPr>
            <p:ph type="dt" sz="half" idx="10"/>
            <p:custDataLst>
              <p:tags r:id="rId5"/>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934D810D-E0C0-466F-8725-315FB3582D3F}" type="datetime1">
              <a:rPr lang="zh-CN" altLang="en-US" sz="1200" b="0">
                <a:solidFill>
                  <a:srgbClr val="898989"/>
                </a:solidFill>
              </a:rPr>
              <a:t>*</a:t>
            </a:fld>
            <a:endParaRPr lang="en-US" altLang="zh-CN" sz="1200" b="0">
              <a:solidFill>
                <a:srgbClr val="898989"/>
              </a:solidFill>
            </a:endParaRPr>
          </a:p>
        </p:txBody>
      </p:sp>
      <p:sp>
        <p:nvSpPr>
          <p:cNvPr id="6" name="页脚占位符 4"/>
          <p:cNvSpPr>
            <a:spLocks noGrp="1"/>
          </p:cNvSpPr>
          <p:nvPr>
            <p:ph type="ftr" sz="quarter" idx="11"/>
            <p:custDataLst>
              <p:tags r:id="rId6"/>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ct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7" name="灯片编号占位符 5"/>
          <p:cNvSpPr>
            <a:spLocks noGrp="1"/>
          </p:cNvSpPr>
          <p:nvPr>
            <p:ph type="sldNum" sz="quarter" idx="12"/>
            <p:custDataLst>
              <p:tags r:id="rId7"/>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3D991B7C-015C-45D2-B93C-7C5589A7DA68}" type="slidenum">
              <a:rPr lang="zh-CN" altLang="en-US" sz="1200" b="0">
                <a:solidFill>
                  <a:srgbClr val="898989"/>
                </a:solidFill>
              </a:rPr>
              <a:t>*</a:t>
            </a:fld>
            <a:endParaRPr lang="zh-CN" altLang="en-US" sz="1200" b="0">
              <a:solidFill>
                <a:srgbClr val="898989"/>
              </a:solidFill>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noProof="1"/>
              <a:t>单击此处编辑母版标题样式</a:t>
            </a:r>
          </a:p>
        </p:txBody>
      </p:sp>
      <p:sp>
        <p:nvSpPr>
          <p:cNvPr id="3" name="图片占位符 2"/>
          <p:cNvSpPr>
            <a:spLocks noGrp="1"/>
          </p:cNvSpPr>
          <p:nvPr>
            <p:ph type="pic" idx="1"/>
            <p:custDataLst>
              <p:tags r:id="rId3"/>
            </p:custDataLst>
          </p:nvPr>
        </p:nvSpPr>
        <p:spPr>
          <a:xfrm>
            <a:off x="5183188" y="987425"/>
            <a:ext cx="6172200" cy="4873625"/>
          </a:xfrm>
        </p:spPr>
        <p:txBody>
          <a:bodyPr vert="horz" wrap="square" lIns="91440" tIns="45720" rIns="91440" bIns="45720" numCol="1" anchor="t" anchorCtr="0" compatLnSpc="1">
            <a:prstTxWarp prst="textNoShape">
              <a:avLst/>
            </a:prstTxWarp>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endParaRPr kumimoji="0" lang="zh-CN" altLang="en-US" sz="3200" b="0" i="0" u="none" strike="noStrike" kern="1200" cap="none" spc="0" normalizeH="0" baseline="0" noProof="1">
              <a:ln>
                <a:noFill/>
              </a:ln>
              <a:solidFill>
                <a:schemeClr val="tx1"/>
              </a:solidFill>
              <a:effectLst/>
              <a:uLnTx/>
              <a:uFillTx/>
              <a:latin typeface="+mn-lt"/>
              <a:ea typeface="+mn-ea"/>
              <a:cs typeface="+mn-cs"/>
            </a:endParaRPr>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p>
        </p:txBody>
      </p:sp>
      <p:sp>
        <p:nvSpPr>
          <p:cNvPr id="5" name="日期占位符 3"/>
          <p:cNvSpPr>
            <a:spLocks noGrp="1"/>
          </p:cNvSpPr>
          <p:nvPr>
            <p:ph type="dt" sz="half" idx="10"/>
            <p:custDataLst>
              <p:tags r:id="rId5"/>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934D810D-E0C0-466F-8725-315FB3582D3F}" type="datetime1">
              <a:rPr lang="zh-CN" altLang="en-US" sz="1200" b="0">
                <a:solidFill>
                  <a:srgbClr val="898989"/>
                </a:solidFill>
              </a:rPr>
              <a:t>*</a:t>
            </a:fld>
            <a:endParaRPr lang="en-US" altLang="zh-CN" sz="1200" b="0">
              <a:solidFill>
                <a:srgbClr val="898989"/>
              </a:solidFill>
            </a:endParaRPr>
          </a:p>
        </p:txBody>
      </p:sp>
      <p:sp>
        <p:nvSpPr>
          <p:cNvPr id="6" name="页脚占位符 4"/>
          <p:cNvSpPr>
            <a:spLocks noGrp="1"/>
          </p:cNvSpPr>
          <p:nvPr>
            <p:ph type="ftr" sz="quarter" idx="11"/>
            <p:custDataLst>
              <p:tags r:id="rId6"/>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ct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7" name="灯片编号占位符 5"/>
          <p:cNvSpPr>
            <a:spLocks noGrp="1"/>
          </p:cNvSpPr>
          <p:nvPr>
            <p:ph type="sldNum" sz="quarter" idx="12"/>
            <p:custDataLst>
              <p:tags r:id="rId7"/>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3D991B7C-015C-45D2-B93C-7C5589A7DA68}" type="slidenum">
              <a:rPr lang="zh-CN" altLang="en-US" sz="1200" b="0">
                <a:solidFill>
                  <a:srgbClr val="898989"/>
                </a:solidFill>
              </a:rPr>
              <a:t>*</a:t>
            </a:fld>
            <a:endParaRPr lang="zh-CN" altLang="en-US" sz="1200" b="0">
              <a:solidFill>
                <a:srgbClr val="898989"/>
              </a:solidFill>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noProof="1"/>
              <a:t>单击此处编辑母版标题样式</a:t>
            </a:r>
          </a:p>
        </p:txBody>
      </p:sp>
      <p:sp>
        <p:nvSpPr>
          <p:cNvPr id="3" name="竖排文字占位符 2"/>
          <p:cNvSpPr>
            <a:spLocks noGrp="1"/>
          </p:cNvSpPr>
          <p:nvPr>
            <p:ph type="body" orient="vert" idx="1"/>
            <p:custDataLst>
              <p:tags r:id="rId3"/>
            </p:custDataLst>
          </p:nvPr>
        </p:nvSpPr>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p:cNvSpPr>
            <a:spLocks noGrp="1"/>
          </p:cNvSpPr>
          <p:nvPr>
            <p:ph type="dt" sz="half" idx="10"/>
            <p:custDataLst>
              <p:tags r:id="rId4"/>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934D810D-E0C0-466F-8725-315FB3582D3F}" type="datetime1">
              <a:rPr lang="zh-CN" altLang="en-US" sz="1200" b="0">
                <a:solidFill>
                  <a:srgbClr val="898989"/>
                </a:solidFill>
              </a:rPr>
              <a:t>*</a:t>
            </a:fld>
            <a:endParaRPr lang="en-US" altLang="zh-CN" sz="1200" b="0">
              <a:solidFill>
                <a:srgbClr val="898989"/>
              </a:solidFill>
            </a:endParaRPr>
          </a:p>
        </p:txBody>
      </p:sp>
      <p:sp>
        <p:nvSpPr>
          <p:cNvPr id="5" name="页脚占位符 4"/>
          <p:cNvSpPr>
            <a:spLocks noGrp="1"/>
          </p:cNvSpPr>
          <p:nvPr>
            <p:ph type="ftr" sz="quarter" idx="11"/>
            <p:custDataLst>
              <p:tags r:id="rId5"/>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ct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6" name="灯片编号占位符 5"/>
          <p:cNvSpPr>
            <a:spLocks noGrp="1"/>
          </p:cNvSpPr>
          <p:nvPr>
            <p:ph type="sldNum" sz="quarter" idx="12"/>
            <p:custDataLst>
              <p:tags r:id="rId6"/>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3D991B7C-015C-45D2-B93C-7C5589A7DA68}" type="slidenum">
              <a:rPr lang="zh-CN" altLang="en-US" sz="1200" b="0">
                <a:solidFill>
                  <a:srgbClr val="898989"/>
                </a:solidFill>
              </a:rPr>
              <a:t>*</a:t>
            </a:fld>
            <a:endParaRPr lang="zh-CN" altLang="en-US" sz="1200" b="0">
              <a:solidFill>
                <a:srgbClr val="898989"/>
              </a:solidFill>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noProof="1"/>
              <a:t>单击此处编辑母版标题样式</a:t>
            </a:r>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4" name="日期占位符 3"/>
          <p:cNvSpPr>
            <a:spLocks noGrp="1"/>
          </p:cNvSpPr>
          <p:nvPr>
            <p:ph type="dt" sz="half" idx="10"/>
            <p:custDataLst>
              <p:tags r:id="rId4"/>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934D810D-E0C0-466F-8725-315FB3582D3F}" type="datetime1">
              <a:rPr lang="zh-CN" altLang="en-US" sz="1200" b="0">
                <a:solidFill>
                  <a:srgbClr val="898989"/>
                </a:solidFill>
              </a:rPr>
              <a:t>*</a:t>
            </a:fld>
            <a:endParaRPr lang="en-US" altLang="zh-CN" sz="1200" b="0">
              <a:solidFill>
                <a:srgbClr val="898989"/>
              </a:solidFill>
            </a:endParaRPr>
          </a:p>
        </p:txBody>
      </p:sp>
      <p:sp>
        <p:nvSpPr>
          <p:cNvPr id="5" name="页脚占位符 4"/>
          <p:cNvSpPr>
            <a:spLocks noGrp="1"/>
          </p:cNvSpPr>
          <p:nvPr>
            <p:ph type="ftr" sz="quarter" idx="11"/>
            <p:custDataLst>
              <p:tags r:id="rId5"/>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ct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6" name="灯片编号占位符 5"/>
          <p:cNvSpPr>
            <a:spLocks noGrp="1"/>
          </p:cNvSpPr>
          <p:nvPr>
            <p:ph type="sldNum" sz="quarter" idx="12"/>
            <p:custDataLst>
              <p:tags r:id="rId6"/>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3D991B7C-015C-45D2-B93C-7C5589A7DA68}" type="slidenum">
              <a:rPr lang="zh-CN" altLang="en-US" sz="1200" b="0">
                <a:solidFill>
                  <a:srgbClr val="898989"/>
                </a:solidFill>
              </a:rPr>
              <a:t>*</a:t>
            </a:fld>
            <a:endParaRPr lang="zh-CN" altLang="en-US" sz="1200" b="0">
              <a:solidFill>
                <a:srgbClr val="898989"/>
              </a:solidFill>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custDataLst>
            <p:tags r:id="rId1"/>
          </p:custDataLst>
        </p:nvPr>
      </p:nvGrpSpPr>
      <p:grpSpPr>
        <a:xfrm>
          <a:off x="0" y="0"/>
          <a:ext cx="0" cy="0"/>
        </a:xfrm>
      </p:grpSpPr>
      <p:sp>
        <p:nvSpPr>
          <p:cNvPr id="2" name="内容占位符 1"/>
          <p:cNvSpPr>
            <a:spLocks noGrp="1"/>
          </p:cNvSpPr>
          <p:nvPr>
            <p:ph/>
            <p:custDataLst>
              <p:tags r:id="rId2"/>
            </p:custDataLst>
          </p:nvPr>
        </p:nvSpPr>
        <p:spPr>
          <a:xfrm>
            <a:off x="838200" y="365125"/>
            <a:ext cx="10515600" cy="5811838"/>
          </a:xfrm>
        </p:spPr>
        <p:txBody>
          <a:bodyPr/>
          <a:lstStyle/>
          <a:p>
            <a:pPr lvl="0"/>
            <a:r>
              <a:rPr lang="zh-CN" altLang="en-US" noProof="1"/>
              <a:t>单击此处编辑母版文本样式</a:t>
            </a:r>
          </a:p>
          <a:p>
            <a:pPr lvl="1"/>
            <a:r>
              <a:rPr lang="zh-CN" altLang="en-US" noProof="1"/>
              <a:t>第二级</a:t>
            </a:r>
          </a:p>
          <a:p>
            <a:pPr lvl="2"/>
            <a:r>
              <a:rPr lang="zh-CN" altLang="en-US" noProof="1"/>
              <a:t>第三级</a:t>
            </a:r>
          </a:p>
          <a:p>
            <a:pPr lvl="3"/>
            <a:r>
              <a:rPr lang="zh-CN" altLang="en-US" noProof="1"/>
              <a:t>第四级</a:t>
            </a:r>
          </a:p>
          <a:p>
            <a:pPr lvl="4"/>
            <a:r>
              <a:rPr lang="zh-CN" altLang="en-US" noProof="1"/>
              <a:t>第五级</a:t>
            </a:r>
          </a:p>
        </p:txBody>
      </p:sp>
      <p:sp>
        <p:nvSpPr>
          <p:cNvPr id="3" name="日期占位符 3"/>
          <p:cNvSpPr>
            <a:spLocks noGrp="1"/>
          </p:cNvSpPr>
          <p:nvPr>
            <p:ph type="dt" sz="half" idx="10"/>
            <p:custDataLst>
              <p:tags r:id="rId3"/>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934D810D-E0C0-466F-8725-315FB3582D3F}" type="datetime1">
              <a:rPr lang="zh-CN" altLang="en-US" sz="1200" b="0">
                <a:solidFill>
                  <a:srgbClr val="898989"/>
                </a:solidFill>
              </a:rPr>
              <a:t>*</a:t>
            </a:fld>
            <a:endParaRPr lang="en-US" altLang="zh-CN" sz="1200" b="0">
              <a:solidFill>
                <a:srgbClr val="898989"/>
              </a:solidFill>
            </a:endParaRPr>
          </a:p>
        </p:txBody>
      </p:sp>
      <p:sp>
        <p:nvSpPr>
          <p:cNvPr id="4" name="页脚占位符 4"/>
          <p:cNvSpPr>
            <a:spLocks noGrp="1"/>
          </p:cNvSpPr>
          <p:nvPr>
            <p:ph type="ftr" sz="quarter" idx="11"/>
            <p:custDataLst>
              <p:tags r:id="rId4"/>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ct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5" name="灯片编号占位符 5"/>
          <p:cNvSpPr>
            <a:spLocks noGrp="1"/>
          </p:cNvSpPr>
          <p:nvPr>
            <p:ph type="sldNum" sz="quarter" idx="12"/>
            <p:custDataLst>
              <p:tags r:id="rId5"/>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3D991B7C-015C-45D2-B93C-7C5589A7DA68}" type="slidenum">
              <a:rPr lang="zh-CN" altLang="en-US" sz="1200" b="0">
                <a:solidFill>
                  <a:srgbClr val="898989"/>
                </a:solidFill>
              </a:rPr>
              <a:t>*</a:t>
            </a:fld>
            <a:endParaRPr lang="zh-CN" altLang="en-US" sz="1200" b="0">
              <a:solidFill>
                <a:srgbClr val="898989"/>
              </a:solidFill>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3_标题和内容">
    <p:bg>
      <p:bgPr>
        <a:solidFill>
          <a:schemeClr val="bg1"/>
        </a:solidFill>
      </p:bgPr>
    </p:bg>
    <p:spTree>
      <p:nvGrpSpPr>
        <p:cNvPr id="1" name=""/>
        <p:cNvGrpSpPr/>
        <p:nvPr>
          <p:custDataLst>
            <p:tags r:id="rId1"/>
          </p:custDataLst>
        </p:nvPr>
      </p:nvGrpSpPr>
      <p:grpSpPr/>
      <p:sp>
        <p:nvSpPr>
          <p:cNvPr id="3" name="内容占位符 2"/>
          <p:cNvSpPr>
            <a:spLocks noGrp="1"/>
          </p:cNvSpPr>
          <p:nvPr>
            <p:ph idx="1"/>
            <p:custDataLst>
              <p:tags r:id="rId2"/>
            </p:custDataLst>
          </p:nvPr>
        </p:nvSpPr>
        <p:spPr>
          <a:xfrm>
            <a:off x="609600" y="1196752"/>
            <a:ext cx="10972800" cy="4464498"/>
          </a:xfrm>
        </p:spPr>
        <p:txBody>
          <a:bodyPr>
            <a:normAutofit/>
          </a:bodyPr>
          <a:lstStyle>
            <a:lvl1pPr marL="0" indent="719455">
              <a:lnSpc>
                <a:spcPct val="150000"/>
              </a:lnSpc>
              <a:buFontTx/>
              <a:buNone/>
              <a:defRPr sz="2400">
                <a:latin typeface="+mj-ea"/>
                <a:ea typeface="+mj-ea"/>
                <a:cs typeface="Times New Roman" panose="02020603050405020304" pitchFamily="18" charset="0"/>
              </a:defRPr>
            </a:lvl1pPr>
            <a:lvl2pPr marL="457200" indent="0">
              <a:lnSpc>
                <a:spcPct val="150000"/>
              </a:lnSpc>
              <a:buFontTx/>
              <a:buNone/>
              <a:defRPr sz="2400">
                <a:latin typeface="Times New Roman" pitchFamily="18" charset="0"/>
                <a:ea typeface="+mn-ea"/>
                <a:cs typeface="Times New Roman" panose="02020603050405020304" pitchFamily="18" charset="0"/>
              </a:defRPr>
            </a:lvl2pPr>
            <a:lvl3pPr marL="914400" indent="0">
              <a:lnSpc>
                <a:spcPct val="150000"/>
              </a:lnSpc>
              <a:buFontTx/>
              <a:buNone/>
              <a:defRPr sz="2400">
                <a:latin typeface="Times New Roman" pitchFamily="18" charset="0"/>
                <a:ea typeface="+mn-ea"/>
                <a:cs typeface="Times New Roman" panose="02020603050405020304" pitchFamily="18" charset="0"/>
              </a:defRPr>
            </a:lvl3pPr>
            <a:lvl4pPr marL="1371600" indent="0">
              <a:lnSpc>
                <a:spcPct val="150000"/>
              </a:lnSpc>
              <a:buFontTx/>
              <a:buNone/>
              <a:defRPr sz="2400">
                <a:latin typeface="Times New Roman" pitchFamily="18" charset="0"/>
                <a:ea typeface="+mn-ea"/>
                <a:cs typeface="Times New Roman" panose="02020603050405020304" pitchFamily="18" charset="0"/>
              </a:defRPr>
            </a:lvl4pPr>
            <a:lvl5pPr marL="1828800" indent="0">
              <a:lnSpc>
                <a:spcPct val="150000"/>
              </a:lnSpc>
              <a:buFontTx/>
              <a:buNone/>
              <a:defRPr sz="2400">
                <a:latin typeface="Times New Roman" pitchFamily="18" charset="0"/>
                <a:ea typeface="+mn-ea"/>
                <a:cs typeface="Times New Roman" panose="02020603050405020304" pitchFamily="18" charset="0"/>
              </a:defRPr>
            </a:lvl5pPr>
          </a:lstStyle>
          <a:p>
            <a:pPr lvl="0"/>
            <a:r>
              <a:rPr lang="zh-CN" altLang="en-US" noProof="1"/>
              <a:t>单击此处编辑母版文本样式</a:t>
            </a:r>
          </a:p>
        </p:txBody>
      </p:sp>
      <p:sp>
        <p:nvSpPr>
          <p:cNvPr id="2052" name="日期占位符 3"/>
          <p:cNvSpPr>
            <a:spLocks noGrp="1"/>
          </p:cNvSpPr>
          <p:nvPr>
            <p:ph type="dt" sz="half" idx="10"/>
            <p:custDataLst>
              <p:tags r:id="rId3"/>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A3771AD7-3AAB-4986-AA6B-8D2558696C2E}" type="datetime1">
              <a:rPr lang="zh-CN" altLang="en-US" sz="1200" b="0">
                <a:solidFill>
                  <a:srgbClr val="898989"/>
                </a:solidFill>
              </a:rPr>
              <a:t>*</a:t>
            </a:fld>
            <a:endParaRPr lang="zh-CN" altLang="en-US" sz="1200" b="0">
              <a:solidFill>
                <a:srgbClr val="898989"/>
              </a:solidFill>
            </a:endParaRPr>
          </a:p>
        </p:txBody>
      </p:sp>
      <p:sp>
        <p:nvSpPr>
          <p:cNvPr id="2053" name="页脚占位符 4"/>
          <p:cNvSpPr>
            <a:spLocks noGrp="1"/>
          </p:cNvSpPr>
          <p:nvPr>
            <p:ph type="ftr" sz="quarter" idx="11"/>
            <p:custDataLst>
              <p:tags r:id="rId4"/>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2054" name="灯片编号占位符 5"/>
          <p:cNvSpPr>
            <a:spLocks noGrp="1"/>
          </p:cNvSpPr>
          <p:nvPr>
            <p:ph type="sldNum" sz="quarter" idx="12"/>
            <p:custDataLst>
              <p:tags r:id="rId5"/>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F2E29AE9-E93C-4A52-B079-A569486DD630}" type="slidenum">
              <a:rPr lang="zh-CN" altLang="en-US" sz="1200" b="0">
                <a:solidFill>
                  <a:srgbClr val="898989"/>
                </a:solidFill>
              </a:rPr>
              <a:t>*</a:t>
            </a:fld>
            <a:endParaRPr lang="zh-CN" altLang="en-US" sz="1200" b="0">
              <a:solidFill>
                <a:srgbClr val="898989"/>
              </a:solidFill>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4_标题和内容">
    <p:bg>
      <p:bgPr>
        <a:solidFill>
          <a:schemeClr val="bg1"/>
        </a:solidFill>
      </p:bgPr>
    </p:bg>
    <p:spTree>
      <p:nvGrpSpPr>
        <p:cNvPr id="1" name=""/>
        <p:cNvGrpSpPr/>
        <p:nvPr>
          <p:custDataLst>
            <p:tags r:id="rId1"/>
          </p:custDataLst>
        </p:nvPr>
      </p:nvGrpSpPr>
      <p:grpSpPr/>
      <p:sp>
        <p:nvSpPr>
          <p:cNvPr id="3" name="内容占位符 2"/>
          <p:cNvSpPr>
            <a:spLocks noGrp="1"/>
          </p:cNvSpPr>
          <p:nvPr>
            <p:ph idx="1"/>
            <p:custDataLst>
              <p:tags r:id="rId2"/>
            </p:custDataLst>
          </p:nvPr>
        </p:nvSpPr>
        <p:spPr>
          <a:xfrm>
            <a:off x="609600" y="1196752"/>
            <a:ext cx="10972800" cy="4464498"/>
          </a:xfrm>
        </p:spPr>
        <p:txBody>
          <a:bodyPr>
            <a:normAutofit/>
          </a:bodyPr>
          <a:lstStyle>
            <a:lvl1pPr marL="0" indent="719455">
              <a:lnSpc>
                <a:spcPct val="150000"/>
              </a:lnSpc>
              <a:buFontTx/>
              <a:buNone/>
              <a:defRPr sz="2400">
                <a:latin typeface="+mj-ea"/>
                <a:ea typeface="+mj-ea"/>
                <a:cs typeface="Times New Roman" panose="02020603050405020304" pitchFamily="18" charset="0"/>
              </a:defRPr>
            </a:lvl1pPr>
            <a:lvl2pPr marL="457200" indent="0">
              <a:lnSpc>
                <a:spcPct val="150000"/>
              </a:lnSpc>
              <a:buFontTx/>
              <a:buNone/>
              <a:defRPr sz="2400">
                <a:latin typeface="Times New Roman" pitchFamily="18" charset="0"/>
                <a:ea typeface="+mn-ea"/>
                <a:cs typeface="Times New Roman" panose="02020603050405020304" pitchFamily="18" charset="0"/>
              </a:defRPr>
            </a:lvl2pPr>
            <a:lvl3pPr marL="914400" indent="0">
              <a:lnSpc>
                <a:spcPct val="150000"/>
              </a:lnSpc>
              <a:buFontTx/>
              <a:buNone/>
              <a:defRPr sz="2400">
                <a:latin typeface="Times New Roman" pitchFamily="18" charset="0"/>
                <a:ea typeface="+mn-ea"/>
                <a:cs typeface="Times New Roman" panose="02020603050405020304" pitchFamily="18" charset="0"/>
              </a:defRPr>
            </a:lvl3pPr>
            <a:lvl4pPr marL="1371600" indent="0">
              <a:lnSpc>
                <a:spcPct val="150000"/>
              </a:lnSpc>
              <a:buFontTx/>
              <a:buNone/>
              <a:defRPr sz="2400">
                <a:latin typeface="Times New Roman" pitchFamily="18" charset="0"/>
                <a:ea typeface="+mn-ea"/>
                <a:cs typeface="Times New Roman" panose="02020603050405020304" pitchFamily="18" charset="0"/>
              </a:defRPr>
            </a:lvl4pPr>
            <a:lvl5pPr marL="1828800" indent="0">
              <a:lnSpc>
                <a:spcPct val="150000"/>
              </a:lnSpc>
              <a:buFontTx/>
              <a:buNone/>
              <a:defRPr sz="2400">
                <a:latin typeface="Times New Roman" pitchFamily="18" charset="0"/>
                <a:ea typeface="+mn-ea"/>
                <a:cs typeface="Times New Roman" panose="02020603050405020304" pitchFamily="18" charset="0"/>
              </a:defRPr>
            </a:lvl5pPr>
          </a:lstStyle>
          <a:p>
            <a:pPr lvl="0"/>
            <a:r>
              <a:rPr lang="zh-CN" altLang="en-US" noProof="1"/>
              <a:t>单击此处编辑母版文本样式</a:t>
            </a:r>
          </a:p>
        </p:txBody>
      </p:sp>
      <p:sp>
        <p:nvSpPr>
          <p:cNvPr id="3076" name="日期占位符 3"/>
          <p:cNvSpPr>
            <a:spLocks noGrp="1"/>
          </p:cNvSpPr>
          <p:nvPr>
            <p:ph type="dt" sz="half" idx="10"/>
            <p:custDataLst>
              <p:tags r:id="rId3"/>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892850CE-14BD-4A72-B30D-F63C6E06003C}" type="datetime1">
              <a:rPr lang="zh-CN" altLang="en-US" sz="1200" b="0">
                <a:solidFill>
                  <a:srgbClr val="898989"/>
                </a:solidFill>
              </a:rPr>
              <a:t>*</a:t>
            </a:fld>
            <a:endParaRPr lang="zh-CN" altLang="en-US" sz="1200" b="0">
              <a:solidFill>
                <a:srgbClr val="898989"/>
              </a:solidFill>
            </a:endParaRPr>
          </a:p>
        </p:txBody>
      </p:sp>
      <p:sp>
        <p:nvSpPr>
          <p:cNvPr id="3077" name="页脚占位符 4"/>
          <p:cNvSpPr>
            <a:spLocks noGrp="1"/>
          </p:cNvSpPr>
          <p:nvPr>
            <p:ph type="ftr" sz="quarter" idx="11"/>
            <p:custDataLst>
              <p:tags r:id="rId4"/>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3078" name="灯片编号占位符 5"/>
          <p:cNvSpPr>
            <a:spLocks noGrp="1"/>
          </p:cNvSpPr>
          <p:nvPr>
            <p:ph type="sldNum" sz="quarter" idx="12"/>
            <p:custDataLst>
              <p:tags r:id="rId5"/>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579B775B-C16B-4B87-A7C2-27EFA9DC8241}" type="slidenum">
              <a:rPr lang="zh-CN" altLang="en-US" sz="1200" b="0">
                <a:solidFill>
                  <a:srgbClr val="898989"/>
                </a:solidFill>
              </a:rPr>
              <a:t>*</a:t>
            </a:fld>
            <a:endParaRPr lang="zh-CN" altLang="en-US" sz="1200" b="0">
              <a:solidFill>
                <a:srgbClr val="898989"/>
              </a:solidFill>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6_标题和内容">
    <p:bg>
      <p:bgPr>
        <a:solidFill>
          <a:schemeClr val="bg1"/>
        </a:solidFill>
      </p:bgPr>
    </p:bg>
    <p:spTree>
      <p:nvGrpSpPr>
        <p:cNvPr id="1" name=""/>
        <p:cNvGrpSpPr/>
        <p:nvPr>
          <p:custDataLst>
            <p:tags r:id="rId1"/>
          </p:custDataLst>
        </p:nvPr>
      </p:nvGrpSpPr>
      <p:grpSpPr/>
      <p:sp>
        <p:nvSpPr>
          <p:cNvPr id="3" name="内容占位符 2"/>
          <p:cNvSpPr>
            <a:spLocks noGrp="1"/>
          </p:cNvSpPr>
          <p:nvPr>
            <p:ph idx="1"/>
            <p:custDataLst>
              <p:tags r:id="rId2"/>
            </p:custDataLst>
          </p:nvPr>
        </p:nvSpPr>
        <p:spPr>
          <a:xfrm>
            <a:off x="609600" y="1196752"/>
            <a:ext cx="10972800" cy="4464498"/>
          </a:xfrm>
        </p:spPr>
        <p:txBody>
          <a:bodyPr>
            <a:normAutofit/>
          </a:bodyPr>
          <a:lstStyle>
            <a:lvl1pPr marL="0" indent="718922">
              <a:lnSpc>
                <a:spcPct val="150000"/>
              </a:lnSpc>
              <a:buFontTx/>
              <a:buNone/>
              <a:defRPr sz="2399">
                <a:latin typeface="+mj-ea"/>
                <a:ea typeface="+mj-ea"/>
                <a:cs typeface="Times New Roman" panose="02020603050405020304" pitchFamily="18" charset="0"/>
              </a:defRPr>
            </a:lvl1pPr>
            <a:lvl2pPr marL="457063" indent="0">
              <a:lnSpc>
                <a:spcPct val="150000"/>
              </a:lnSpc>
              <a:buFontTx/>
              <a:buNone/>
              <a:defRPr sz="2399">
                <a:latin typeface="Times New Roman" pitchFamily="18" charset="0"/>
                <a:ea typeface="+mn-ea"/>
                <a:cs typeface="Times New Roman" panose="02020603050405020304" pitchFamily="18" charset="0"/>
              </a:defRPr>
            </a:lvl2pPr>
            <a:lvl3pPr marL="914126" indent="0">
              <a:lnSpc>
                <a:spcPct val="150000"/>
              </a:lnSpc>
              <a:buFontTx/>
              <a:buNone/>
              <a:defRPr sz="2399">
                <a:latin typeface="Times New Roman" pitchFamily="18" charset="0"/>
                <a:ea typeface="+mn-ea"/>
                <a:cs typeface="Times New Roman" panose="02020603050405020304" pitchFamily="18" charset="0"/>
              </a:defRPr>
            </a:lvl3pPr>
            <a:lvl4pPr marL="1371189" indent="0">
              <a:lnSpc>
                <a:spcPct val="150000"/>
              </a:lnSpc>
              <a:buFontTx/>
              <a:buNone/>
              <a:defRPr sz="2399">
                <a:latin typeface="Times New Roman" pitchFamily="18" charset="0"/>
                <a:ea typeface="+mn-ea"/>
                <a:cs typeface="Times New Roman" panose="02020603050405020304" pitchFamily="18" charset="0"/>
              </a:defRPr>
            </a:lvl4pPr>
            <a:lvl5pPr marL="1828251" indent="0">
              <a:lnSpc>
                <a:spcPct val="150000"/>
              </a:lnSpc>
              <a:buFontTx/>
              <a:buNone/>
              <a:defRPr sz="2399">
                <a:latin typeface="Times New Roman" pitchFamily="18" charset="0"/>
                <a:ea typeface="+mn-ea"/>
                <a:cs typeface="Times New Roman" panose="02020603050405020304" pitchFamily="18" charset="0"/>
              </a:defRPr>
            </a:lvl5pPr>
          </a:lstStyle>
          <a:p>
            <a:pPr lvl="0"/>
            <a:r>
              <a:rPr lang="zh-CN" altLang="en-US"/>
              <a:t>单击此处编辑母版文本样式</a:t>
            </a:r>
          </a:p>
        </p:txBody>
      </p:sp>
      <p:sp>
        <p:nvSpPr>
          <p:cNvPr id="4100" name="日期占位符 3"/>
          <p:cNvSpPr>
            <a:spLocks noGrp="1"/>
          </p:cNvSpPr>
          <p:nvPr>
            <p:ph type="dt" sz="half" idx="10"/>
            <p:custDataLst>
              <p:tags r:id="rId3"/>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10E4BE9F-7707-436E-800A-7F28AD998A17}" type="datetime1">
              <a:rPr lang="zh-CN" altLang="en-US" sz="1200" b="0">
                <a:solidFill>
                  <a:srgbClr val="898989"/>
                </a:solidFill>
              </a:rPr>
              <a:t>*</a:t>
            </a:fld>
            <a:endParaRPr lang="zh-CN" altLang="en-US" sz="1200" b="0">
              <a:solidFill>
                <a:srgbClr val="898989"/>
              </a:solidFill>
            </a:endParaRPr>
          </a:p>
        </p:txBody>
      </p:sp>
      <p:sp>
        <p:nvSpPr>
          <p:cNvPr id="4101" name="页脚占位符 4"/>
          <p:cNvSpPr>
            <a:spLocks noGrp="1"/>
          </p:cNvSpPr>
          <p:nvPr>
            <p:ph type="ftr" sz="quarter" idx="11"/>
            <p:custDataLst>
              <p:tags r:id="rId4"/>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4102" name="灯片编号占位符 5"/>
          <p:cNvSpPr>
            <a:spLocks noGrp="1"/>
          </p:cNvSpPr>
          <p:nvPr>
            <p:ph type="sldNum" sz="quarter" idx="12"/>
            <p:custDataLst>
              <p:tags r:id="rId5"/>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36953FFF-BBC7-47AB-9FCF-FB9BD45B11AD}" type="slidenum">
              <a:rPr lang="zh-CN" altLang="en-US" sz="1200" b="0">
                <a:solidFill>
                  <a:srgbClr val="898989"/>
                </a:solidFill>
              </a:rPr>
              <a:t>*</a:t>
            </a:fld>
            <a:endParaRPr lang="zh-CN" altLang="en-US" sz="1200" b="0">
              <a:solidFill>
                <a:srgbClr val="898989"/>
              </a:solidFill>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tags" Target="../tags/tag165.xml" /><Relationship Id="rId17" Type="http://schemas.openxmlformats.org/officeDocument/2006/relationships/tags" Target="../tags/tag166.xml" /><Relationship Id="rId18" Type="http://schemas.openxmlformats.org/officeDocument/2006/relationships/tags" Target="../tags/tag167.xml" /><Relationship Id="rId19" Type="http://schemas.openxmlformats.org/officeDocument/2006/relationships/tags" Target="../tags/tag168.xml" /><Relationship Id="rId2" Type="http://schemas.openxmlformats.org/officeDocument/2006/relationships/slideLayout" Target="../slideLayouts/slideLayout13.xml" /><Relationship Id="rId20" Type="http://schemas.openxmlformats.org/officeDocument/2006/relationships/tags" Target="../tags/tag169.xml" /><Relationship Id="rId21" Type="http://schemas.openxmlformats.org/officeDocument/2006/relationships/tags" Target="../tags/tag170.xml" /><Relationship Id="rId22" Type="http://schemas.openxmlformats.org/officeDocument/2006/relationships/image" Target="file:///D:\qq&#25991;&#20214;\712321467\Image\C2C\Image2\%7b75232B38-A165-1FB7-499C-2E1C792CACB5%7d.png" TargetMode="External" /><Relationship Id="rId23" Type="http://schemas.openxmlformats.org/officeDocument/2006/relationships/image" Target="../media/image1.png" /><Relationship Id="rId24" Type="http://schemas.openxmlformats.org/officeDocument/2006/relationships/tags" Target="../tags/tag17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custDataLst>
            <p:tags r:id="rId16"/>
          </p:custDataLst>
        </p:nvPr>
      </p:nvGrpSpPr>
      <p:grpSpPr/>
      <p:sp>
        <p:nvSpPr>
          <p:cNvPr id="1026" name="标题占位符 1"/>
          <p:cNvSpPr>
            <a:spLocks noGrp="1"/>
          </p:cNvSpPr>
          <p:nvPr>
            <p:ph type="title" idx="4294967295"/>
            <p:custDataLst>
              <p:tags r:id="rId17"/>
            </p:custDataLst>
          </p:nvPr>
        </p:nvSpPr>
        <p:spPr>
          <a:xfrm>
            <a:off x="838200" y="365125"/>
            <a:ext cx="10515600" cy="1325563"/>
          </a:xfrm>
          <a:prstGeom prst="rect">
            <a:avLst/>
          </a:prstGeom>
          <a:noFill/>
          <a:ln>
            <a:noFill/>
            <a:miter lim="800000"/>
          </a:ln>
        </p:spPr>
        <p:txBody>
          <a:bodyPr anchor="ctr" anchorCtr="0">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4400" b="0" i="0" u="none" kern="1200" baseline="0">
                <a:solidFill>
                  <a:schemeClr val="tx1"/>
                </a:solidFill>
                <a:latin typeface="Calibri" pitchFamily="34" charset="0"/>
                <a:ea typeface="微软雅黑" pitchFamily="34" charset="-122"/>
                <a:cs typeface="+mj-cs"/>
              </a:defRPr>
            </a:lvl1pPr>
          </a:lstStyle>
          <a:p>
            <a:pPr lvl="0"/>
            <a:r>
              <a:t>单击此处编辑母版标题样式</a:t>
            </a:r>
          </a:p>
        </p:txBody>
      </p:sp>
      <p:sp>
        <p:nvSpPr>
          <p:cNvPr id="1027" name="文本占位符 2"/>
          <p:cNvSpPr>
            <a:spLocks noGrp="1"/>
          </p:cNvSpPr>
          <p:nvPr>
            <p:ph type="body" idx="5"/>
            <p:custDataLst>
              <p:tags r:id="rId18"/>
            </p:custDataLst>
          </p:nvPr>
        </p:nvSpPr>
        <p:spPr>
          <a:xfrm>
            <a:off x="838200" y="1825625"/>
            <a:ext cx="10515600" cy="4351338"/>
          </a:xfrm>
          <a:prstGeom prst="rect">
            <a:avLst/>
          </a:prstGeom>
          <a:noFill/>
          <a:ln>
            <a:noFill/>
            <a:miter lim="800000"/>
          </a:ln>
        </p:spPr>
        <p:txBody>
          <a:bodyPr>
            <a:noAutofit/>
          </a:bodyPr>
          <a:lstStyle>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lang="zh-CN" altLang="en-US" sz="2800" b="0" i="0" u="none" kern="1200" baseline="0">
                <a:solidFill>
                  <a:schemeClr val="tx1"/>
                </a:solidFill>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400" b="0" i="0" u="none" kern="1200" baseline="0">
                <a:solidFill>
                  <a:schemeClr val="tx1"/>
                </a:solidFill>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0" i="0" u="none" kern="1200" baseline="0">
                <a:solidFill>
                  <a:schemeClr val="tx1"/>
                </a:solidFill>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1800" b="0" i="0" u="none" kern="1200" baseline="0">
                <a:solidFill>
                  <a:schemeClr val="tx1"/>
                </a:solidFill>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1800" b="0" i="0" u="none"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lang="zh-CN" altLang="en-US" sz="1800" kern="1200">
                <a:solidFill>
                  <a:schemeClr val="tx1"/>
                </a:solidFill>
                <a:latin typeface="+mn-lt"/>
                <a:ea typeface="+mn-ea"/>
                <a:cs typeface="+mn-cs"/>
              </a:defRPr>
            </a:lvl9pPr>
          </a:lstStyle>
          <a:p>
            <a:pPr lvl="0"/>
            <a:r>
              <a:t>单击此处编辑母版文本样式</a:t>
            </a:r>
          </a:p>
          <a:p>
            <a:pPr lvl="1"/>
            <a:r>
              <a:t>第二级</a:t>
            </a:r>
          </a:p>
          <a:p>
            <a:pPr lvl="2"/>
            <a:r>
              <a:t>第三级</a:t>
            </a:r>
          </a:p>
          <a:p>
            <a:pPr lvl="3"/>
            <a:r>
              <a:t>第四级</a:t>
            </a:r>
          </a:p>
          <a:p>
            <a:pPr lvl="4"/>
            <a:r>
              <a:t>第五级</a:t>
            </a:r>
          </a:p>
        </p:txBody>
      </p:sp>
      <p:sp>
        <p:nvSpPr>
          <p:cNvPr id="1028" name="日期占位符 3"/>
          <p:cNvSpPr>
            <a:spLocks noGrp="1"/>
          </p:cNvSpPr>
          <p:nvPr>
            <p:ph type="dt" sz="half" idx="2"/>
            <p:custDataLst>
              <p:tags r:id="rId19"/>
            </p:custDataLst>
          </p:nvPr>
        </p:nvSpPr>
        <p:spPr>
          <a:xfrm>
            <a:off x="838200" y="6356350"/>
            <a:ext cx="2743200" cy="365125"/>
          </a:xfrm>
          <a:prstGeom prst="rect">
            <a:avLst/>
          </a:prstGeom>
        </p:spPr>
        <p:txBody>
          <a:bodyPr numCol="1" anchor="ctr" anchorCtr="0" compatLnSpc="1">
            <a:noAutofit/>
          </a:bodyPr>
          <a:lstStyle>
            <a:defPPr>
              <a:defRPr lang="zh-CN"/>
            </a:defPPr>
            <a:lvl1pPr marL="0" indent="0" algn="l"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eaLnBrk="1" hangingPunct="1"/>
            <a:fld id="{934D810D-E0C0-466F-8725-315FB3582D3F}" type="datetime1">
              <a:rPr lang="zh-CN" altLang="en-US" sz="1200" b="0">
                <a:solidFill>
                  <a:srgbClr val="898989"/>
                </a:solidFill>
              </a:rPr>
              <a:t>*</a:t>
            </a:fld>
            <a:endParaRPr lang="en-US" altLang="zh-CN" sz="1200" b="0">
              <a:solidFill>
                <a:srgbClr val="898989"/>
              </a:solidFill>
            </a:endParaRPr>
          </a:p>
        </p:txBody>
      </p:sp>
      <p:sp>
        <p:nvSpPr>
          <p:cNvPr id="1029" name="页脚占位符 4"/>
          <p:cNvSpPr>
            <a:spLocks noGrp="1"/>
          </p:cNvSpPr>
          <p:nvPr>
            <p:ph type="ftr" sz="quarter" idx="3"/>
            <p:custDataLst>
              <p:tags r:id="rId20"/>
            </p:custDataLst>
          </p:nvPr>
        </p:nvSpPr>
        <p:spPr>
          <a:xfrm>
            <a:off x="4038600" y="6356350"/>
            <a:ext cx="4114800" cy="365125"/>
          </a:xfrm>
          <a:prstGeom prst="rect">
            <a:avLst/>
          </a:prstGeom>
        </p:spPr>
        <p:txBody>
          <a:bodyPr numCol="1" anchor="ctr" anchorCtr="0" compatLnSpc="1">
            <a:noAutofit/>
          </a:bodyPr>
          <a:lstStyle>
            <a:defPPr>
              <a:defRPr lang="zh-CN"/>
            </a:defPPr>
            <a:lvl1pPr marL="0" indent="0" algn="ct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ctr" eaLnBrk="1" hangingPunct="1"/>
            <a:endParaRPr lang="zh-CN" altLang="en-US" sz="1200" b="0">
              <a:solidFill>
                <a:srgbClr val="898989"/>
              </a:solidFill>
            </a:endParaRPr>
          </a:p>
        </p:txBody>
      </p:sp>
      <p:sp>
        <p:nvSpPr>
          <p:cNvPr id="1030" name="灯片编号占位符 5"/>
          <p:cNvSpPr>
            <a:spLocks noGrp="1"/>
          </p:cNvSpPr>
          <p:nvPr>
            <p:ph type="sldNum" sz="quarter" idx="4"/>
            <p:custDataLst>
              <p:tags r:id="rId21"/>
            </p:custDataLst>
          </p:nvPr>
        </p:nvSpPr>
        <p:spPr>
          <a:xfrm>
            <a:off x="8610600" y="6356350"/>
            <a:ext cx="2743200" cy="365125"/>
          </a:xfrm>
          <a:prstGeom prst="rect">
            <a:avLst/>
          </a:prstGeom>
        </p:spPr>
        <p:txBody>
          <a:bodyPr numCol="1" anchor="ctr" anchorCtr="0" compatLnSpc="1">
            <a:prstTxWarp prst="textNoShape">
              <a:avLst/>
            </a:prstTxWarp>
            <a:noAutofit/>
          </a:bodyPr>
          <a:lstStyle>
            <a:defPPr>
              <a:defRPr lang="zh-CN"/>
            </a:defPPr>
            <a:lvl1pPr marL="0" indent="0" algn="r" defTabSz="914400" rtl="0" eaLnBrk="1" fontAlgn="base" hangingPunct="1">
              <a:lnSpc>
                <a:spcPct val="100000"/>
              </a:lnSpc>
              <a:spcBef>
                <a:spcPct val="0"/>
              </a:spcBef>
              <a:spcAft>
                <a:spcPct val="0"/>
              </a:spcAft>
              <a:buClrTx/>
              <a:buSzTx/>
              <a:buFontTx/>
              <a:buNone/>
              <a:defRPr kumimoji="0" lang="zh-CN" altLang="en-US" sz="1200" b="0" i="0" u="none" baseline="0">
                <a:solidFill>
                  <a:srgbClr val="898989"/>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r" eaLnBrk="1" hangingPunct="1"/>
            <a:fld id="{3D991B7C-015C-45D2-B93C-7C5589A7DA68}" type="slidenum">
              <a:rPr lang="zh-CN" altLang="en-US" sz="1200" b="0">
                <a:solidFill>
                  <a:srgbClr val="898989"/>
                </a:solidFill>
              </a:rPr>
              <a:t>*</a:t>
            </a:fld>
            <a:endParaRPr lang="zh-CN" altLang="en-US" sz="1200" b="0">
              <a:solidFill>
                <a:srgbClr val="898989"/>
              </a:solidFill>
            </a:endParaRPr>
          </a:p>
        </p:txBody>
      </p:sp>
      <p:pic>
        <p:nvPicPr>
          <p:cNvPr id="1031" name="图片 1073743875" descr="学科网 zxxk.com"/>
          <p:cNvPicPr>
            <a:picLocks noChangeAspect="1"/>
          </p:cNvPicPr>
          <p:nvPr>
            <p:custDataLst>
              <p:tags r:id="rId24"/>
            </p:custDataLst>
          </p:nvPr>
        </p:nvPicPr>
        <p:blipFill>
          <a:blip r:embed="rId23" r:link="rId2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995" r:id="rId2"/>
    <p:sldLayoutId id="2147483996" r:id="rId3"/>
    <p:sldLayoutId id="2147483997" r:id="rId4"/>
    <p:sldLayoutId id="2147483998" r:id="rId5"/>
    <p:sldLayoutId id="2147483999" r:id="rId6"/>
    <p:sldLayoutId id="2147484000" r:id="rId7"/>
    <p:sldLayoutId id="2147484001" r:id="rId8"/>
    <p:sldLayoutId id="2147484002" r:id="rId9"/>
    <p:sldLayoutId id="2147484003" r:id="rId10"/>
    <p:sldLayoutId id="2147484004" r:id="rId11"/>
    <p:sldLayoutId id="2147484005" r:id="rId12"/>
    <p:sldLayoutId id="2147484006" r:id="rId13"/>
    <p:sldLayoutId id="2147484008" r:id="rId14"/>
    <p:sldLayoutId id="2147484010" r:id="rId15"/>
  </p:sldLayoutIdLst>
  <p:transition/>
  <p:timing/>
  <p:txStyles>
    <p:titleStyle>
      <a:lvl1pPr marL="0" indent="0" algn="l" defTabSz="914400" rtl="0" eaLnBrk="0" fontAlgn="base" hangingPunct="0">
        <a:lnSpc>
          <a:spcPct val="90000"/>
        </a:lnSpc>
        <a:spcBef>
          <a:spcPct val="0"/>
        </a:spcBef>
        <a:spcAft>
          <a:spcPct val="0"/>
        </a:spcAft>
        <a:buClrTx/>
        <a:buSzTx/>
        <a:buFontTx/>
        <a:buNone/>
        <a:defRPr kumimoji="0" sz="4400" b="0" i="0" u="none" kern="1200" baseline="0">
          <a:solidFill>
            <a:schemeClr val="tx1"/>
          </a:solidFill>
          <a:effectLst/>
          <a:latin typeface="Calibri" pitchFamily="34" charset="0"/>
          <a:ea typeface="微软雅黑" pitchFamily="34" charset="-122"/>
          <a:cs typeface="+mj-cs"/>
        </a:defRPr>
      </a:lvl1pPr>
    </p:titleStyle>
    <p:bodyStyle>
      <a:lvl1pPr marL="228600" indent="-228600" algn="l" defTabSz="914400" rtl="0" eaLnBrk="0" fontAlgn="base" hangingPunct="0">
        <a:lnSpc>
          <a:spcPct val="90000"/>
        </a:lnSpc>
        <a:spcBef>
          <a:spcPts val="1000"/>
        </a:spcBef>
        <a:spcAft>
          <a:spcPct val="0"/>
        </a:spcAft>
        <a:buClrTx/>
        <a:buSzTx/>
        <a:buFont typeface="Arial" pitchFamily="34" charset="0"/>
        <a:buChar char="•"/>
        <a:defRPr kumimoji="0" sz="2800" b="0" i="0" u="none" kern="1200" baseline="0">
          <a:solidFill>
            <a:schemeClr val="tx1"/>
          </a:solidFill>
          <a:effectLst/>
          <a:latin typeface="+mn-lt"/>
          <a:ea typeface="+mn-ea"/>
          <a:cs typeface="+mn-cs"/>
        </a:defRPr>
      </a:lvl1pPr>
      <a:lvl2pPr marL="685800" indent="-228600" algn="l" defTabSz="914400" rtl="0" eaLnBrk="0" fontAlgn="base" hangingPunct="0">
        <a:lnSpc>
          <a:spcPct val="90000"/>
        </a:lnSpc>
        <a:spcBef>
          <a:spcPts val="500"/>
        </a:spcBef>
        <a:spcAft>
          <a:spcPct val="0"/>
        </a:spcAft>
        <a:buClrTx/>
        <a:buSzTx/>
        <a:buFont typeface="Arial" pitchFamily="34" charset="0"/>
        <a:buChar char="•"/>
        <a:defRPr kumimoji="0" sz="2400" b="0" i="0" u="none" kern="1200" baseline="0">
          <a:solidFill>
            <a:schemeClr val="tx1"/>
          </a:solidFill>
          <a:effectLst/>
          <a:latin typeface="+mn-lt"/>
          <a:ea typeface="+mn-ea"/>
          <a:cs typeface="+mn-cs"/>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sz="2000" b="0" i="0" u="none" kern="1200" baseline="0">
          <a:solidFill>
            <a:schemeClr val="tx1"/>
          </a:solidFill>
          <a:effectLst/>
          <a:latin typeface="+mn-lt"/>
          <a:ea typeface="+mn-ea"/>
          <a:cs typeface="+mn-cs"/>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sz="1800" b="0" i="0" u="none" kern="1200" baseline="0">
          <a:solidFill>
            <a:schemeClr val="tx1"/>
          </a:solidFill>
          <a:effectLst/>
          <a:latin typeface="+mn-lt"/>
          <a:ea typeface="+mn-ea"/>
          <a:cs typeface="+mn-cs"/>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sz="1800" b="0" i="0" u="none" kern="1200" baseline="0">
          <a:solidFill>
            <a:schemeClr val="tx1"/>
          </a:solidFill>
          <a:effectLst/>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9.xml" /><Relationship Id="rId3" Type="http://schemas.openxmlformats.org/officeDocument/2006/relationships/tags" Target="../tags/tag18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14" Type="http://schemas.openxmlformats.org/officeDocument/2006/relationships/tags" Target="../tags/tag193.xml" /><Relationship Id="rId15" Type="http://schemas.openxmlformats.org/officeDocument/2006/relationships/tags" Target="../tags/tag194.xml" /><Relationship Id="rId16" Type="http://schemas.openxmlformats.org/officeDocument/2006/relationships/tags" Target="../tags/tag195.xml" /><Relationship Id="rId17" Type="http://schemas.openxmlformats.org/officeDocument/2006/relationships/tags" Target="../tags/tag196.xml" /><Relationship Id="rId18" Type="http://schemas.openxmlformats.org/officeDocument/2006/relationships/tags" Target="../tags/tag197.xml" /><Relationship Id="rId19" Type="http://schemas.openxmlformats.org/officeDocument/2006/relationships/tags" Target="../tags/tag198.xml" /><Relationship Id="rId2" Type="http://schemas.openxmlformats.org/officeDocument/2006/relationships/tags" Target="../tags/tag181.xml" /><Relationship Id="rId20" Type="http://schemas.openxmlformats.org/officeDocument/2006/relationships/tags" Target="../tags/tag199.xml" /><Relationship Id="rId21" Type="http://schemas.openxmlformats.org/officeDocument/2006/relationships/tags" Target="../tags/tag200.xml" /><Relationship Id="rId22" Type="http://schemas.openxmlformats.org/officeDocument/2006/relationships/tags" Target="../tags/tag201.xml" /><Relationship Id="rId23" Type="http://schemas.openxmlformats.org/officeDocument/2006/relationships/tags" Target="../tags/tag202.xml" /><Relationship Id="rId24" Type="http://schemas.openxmlformats.org/officeDocument/2006/relationships/tags" Target="../tags/tag203.xml" /><Relationship Id="rId25" Type="http://schemas.openxmlformats.org/officeDocument/2006/relationships/tags" Target="../tags/tag204.xml" /><Relationship Id="rId26" Type="http://schemas.openxmlformats.org/officeDocument/2006/relationships/tags" Target="../tags/tag205.xml" /><Relationship Id="rId27" Type="http://schemas.openxmlformats.org/officeDocument/2006/relationships/tags" Target="../tags/tag206.xml" /><Relationship Id="rId28" Type="http://schemas.openxmlformats.org/officeDocument/2006/relationships/tags" Target="../tags/tag207.xml" /><Relationship Id="rId29" Type="http://schemas.openxmlformats.org/officeDocument/2006/relationships/tags" Target="../tags/tag208.xml" /><Relationship Id="rId3" Type="http://schemas.openxmlformats.org/officeDocument/2006/relationships/tags" Target="../tags/tag182.xml" /><Relationship Id="rId30" Type="http://schemas.openxmlformats.org/officeDocument/2006/relationships/tags" Target="../tags/tag209.xml" /><Relationship Id="rId31" Type="http://schemas.openxmlformats.org/officeDocument/2006/relationships/tags" Target="../tags/tag210.xml" /><Relationship Id="rId32" Type="http://schemas.openxmlformats.org/officeDocument/2006/relationships/tags" Target="../tags/tag211.xml" /><Relationship Id="rId33" Type="http://schemas.openxmlformats.org/officeDocument/2006/relationships/tags" Target="../tags/tag212.xml" /><Relationship Id="rId34" Type="http://schemas.openxmlformats.org/officeDocument/2006/relationships/tags" Target="../tags/tag213.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28.xml" /><Relationship Id="rId11" Type="http://schemas.openxmlformats.org/officeDocument/2006/relationships/tags" Target="../tags/tag229.xml" /><Relationship Id="rId12" Type="http://schemas.openxmlformats.org/officeDocument/2006/relationships/tags" Target="../tags/tag230.xml" /><Relationship Id="rId13" Type="http://schemas.openxmlformats.org/officeDocument/2006/relationships/tags" Target="../tags/tag231.xml" /><Relationship Id="rId14" Type="http://schemas.openxmlformats.org/officeDocument/2006/relationships/tags" Target="../tags/tag232.xml" /><Relationship Id="rId2" Type="http://schemas.openxmlformats.org/officeDocument/2006/relationships/notesSlide" Target="../notesSlides/notesSlide1.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tags" Target="../tags/tag244.xml" /><Relationship Id="rId11" Type="http://schemas.openxmlformats.org/officeDocument/2006/relationships/tags" Target="../tags/tag245.xml" /><Relationship Id="rId12" Type="http://schemas.openxmlformats.org/officeDocument/2006/relationships/tags" Target="../tags/tag246.xml" /><Relationship Id="rId13" Type="http://schemas.openxmlformats.org/officeDocument/2006/relationships/image" Target="../media/image2.png" /><Relationship Id="rId14" Type="http://schemas.openxmlformats.org/officeDocument/2006/relationships/tags" Target="../tags/tag247.xml" /><Relationship Id="rId15" Type="http://schemas.openxmlformats.org/officeDocument/2006/relationships/tags" Target="../tags/tag248.xml" /><Relationship Id="rId16" Type="http://schemas.openxmlformats.org/officeDocument/2006/relationships/tags" Target="../tags/tag249.xml" /><Relationship Id="rId17" Type="http://schemas.openxmlformats.org/officeDocument/2006/relationships/tags" Target="../tags/tag250.xml" /><Relationship Id="rId18" Type="http://schemas.openxmlformats.org/officeDocument/2006/relationships/tags" Target="../tags/tag251.xml" /><Relationship Id="rId19" Type="http://schemas.openxmlformats.org/officeDocument/2006/relationships/tags" Target="../tags/tag252.xml" /><Relationship Id="rId2" Type="http://schemas.openxmlformats.org/officeDocument/2006/relationships/notesSlide" Target="../notesSlides/notesSlide2.xml" /><Relationship Id="rId20" Type="http://schemas.openxmlformats.org/officeDocument/2006/relationships/tags" Target="../tags/tag253.xml" /><Relationship Id="rId21" Type="http://schemas.openxmlformats.org/officeDocument/2006/relationships/tags" Target="../tags/tag254.xml" /><Relationship Id="rId22" Type="http://schemas.openxmlformats.org/officeDocument/2006/relationships/tags" Target="../tags/tag255.xml" /><Relationship Id="rId23" Type="http://schemas.openxmlformats.org/officeDocument/2006/relationships/tags" Target="../tags/tag256.xml" /><Relationship Id="rId24" Type="http://schemas.openxmlformats.org/officeDocument/2006/relationships/tags" Target="../tags/tag257.xml" /><Relationship Id="rId25" Type="http://schemas.openxmlformats.org/officeDocument/2006/relationships/tags" Target="../tags/tag258.xml" /><Relationship Id="rId26" Type="http://schemas.openxmlformats.org/officeDocument/2006/relationships/tags" Target="../tags/tag259.xml" /><Relationship Id="rId27" Type="http://schemas.openxmlformats.org/officeDocument/2006/relationships/tags" Target="../tags/tag260.xml" /><Relationship Id="rId28" Type="http://schemas.openxmlformats.org/officeDocument/2006/relationships/tags" Target="../tags/tag261.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 Id="rId9" Type="http://schemas.openxmlformats.org/officeDocument/2006/relationships/tags" Target="../tags/tag24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tags" Target="../tags/tag272.xml" /><Relationship Id="rId11" Type="http://schemas.openxmlformats.org/officeDocument/2006/relationships/tags" Target="../tags/tag273.xml" /><Relationship Id="rId12" Type="http://schemas.openxmlformats.org/officeDocument/2006/relationships/tags" Target="../tags/tag274.xml" /><Relationship Id="rId13" Type="http://schemas.openxmlformats.org/officeDocument/2006/relationships/tags" Target="../tags/tag275.xml" /><Relationship Id="rId14" Type="http://schemas.openxmlformats.org/officeDocument/2006/relationships/tags" Target="../tags/tag276.xml" /><Relationship Id="rId2" Type="http://schemas.openxmlformats.org/officeDocument/2006/relationships/notesSlide" Target="../notesSlides/notesSlide3.xml" /><Relationship Id="rId3" Type="http://schemas.openxmlformats.org/officeDocument/2006/relationships/tags" Target="../tags/tag266.xml"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tags" Target="../tags/tag269.xml" /><Relationship Id="rId7" Type="http://schemas.openxmlformats.org/officeDocument/2006/relationships/image" Target="../media/image3.png" /><Relationship Id="rId8" Type="http://schemas.openxmlformats.org/officeDocument/2006/relationships/tags" Target="../tags/tag270.xml" /><Relationship Id="rId9"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4.xml" /><Relationship Id="rId11" Type="http://schemas.openxmlformats.org/officeDocument/2006/relationships/tags" Target="../tags/tag285.xml" /><Relationship Id="rId12" Type="http://schemas.openxmlformats.org/officeDocument/2006/relationships/tags" Target="../tags/tag286.xml" /><Relationship Id="rId2" Type="http://schemas.openxmlformats.org/officeDocument/2006/relationships/tags" Target="../tags/tag277.xml" /><Relationship Id="rId3" Type="http://schemas.openxmlformats.org/officeDocument/2006/relationships/tags" Target="../tags/tag278.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image" Target="../media/image4.png" /><Relationship Id="rId7" Type="http://schemas.openxmlformats.org/officeDocument/2006/relationships/tags" Target="../tags/tag281.xml" /><Relationship Id="rId8" Type="http://schemas.openxmlformats.org/officeDocument/2006/relationships/tags" Target="../tags/tag282.xml" /><Relationship Id="rId9" Type="http://schemas.openxmlformats.org/officeDocument/2006/relationships/tags" Target="../tags/tag28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4.xml" /><Relationship Id="rId11" Type="http://schemas.openxmlformats.org/officeDocument/2006/relationships/tags" Target="../tags/tag295.xml" /><Relationship Id="rId12" Type="http://schemas.openxmlformats.org/officeDocument/2006/relationships/tags" Target="../tags/tag296.xml" /><Relationship Id="rId13" Type="http://schemas.openxmlformats.org/officeDocument/2006/relationships/tags" Target="../tags/tag297.xml" /><Relationship Id="rId14" Type="http://schemas.openxmlformats.org/officeDocument/2006/relationships/tags" Target="../tags/tag298.xml" /><Relationship Id="rId15" Type="http://schemas.openxmlformats.org/officeDocument/2006/relationships/tags" Target="../tags/tag299.xml" /><Relationship Id="rId16" Type="http://schemas.openxmlformats.org/officeDocument/2006/relationships/tags" Target="../tags/tag300.xml" /><Relationship Id="rId2" Type="http://schemas.openxmlformats.org/officeDocument/2006/relationships/tags" Target="../tags/tag287.xml" /><Relationship Id="rId3" Type="http://schemas.openxmlformats.org/officeDocument/2006/relationships/tags" Target="../tags/tag288.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tags" Target="../tags/tag291.xml" /><Relationship Id="rId7" Type="http://schemas.openxmlformats.org/officeDocument/2006/relationships/tags" Target="../tags/tag292.xml" /><Relationship Id="rId8" Type="http://schemas.openxmlformats.org/officeDocument/2006/relationships/image" Target="../media/image5.png" /><Relationship Id="rId9" Type="http://schemas.openxmlformats.org/officeDocument/2006/relationships/tags" Target="../tags/tag29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6.png" /><Relationship Id="rId11" Type="http://schemas.openxmlformats.org/officeDocument/2006/relationships/tags" Target="../tags/tag309.xml" /><Relationship Id="rId12" Type="http://schemas.openxmlformats.org/officeDocument/2006/relationships/tags" Target="../tags/tag310.xml" /><Relationship Id="rId13" Type="http://schemas.openxmlformats.org/officeDocument/2006/relationships/tags" Target="../tags/tag311.xml" /><Relationship Id="rId2" Type="http://schemas.openxmlformats.org/officeDocument/2006/relationships/tags" Target="../tags/tag301.xml" /><Relationship Id="rId3" Type="http://schemas.openxmlformats.org/officeDocument/2006/relationships/tags" Target="../tags/tag302.xml"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tags" Target="../tags/tag305.xml" /><Relationship Id="rId7" Type="http://schemas.openxmlformats.org/officeDocument/2006/relationships/tags" Target="../tags/tag306.xml" /><Relationship Id="rId8" Type="http://schemas.openxmlformats.org/officeDocument/2006/relationships/tags" Target="../tags/tag307.xml" /><Relationship Id="rId9" Type="http://schemas.openxmlformats.org/officeDocument/2006/relationships/tags" Target="../tags/tag30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9.xml" /><Relationship Id="rId100" Type="http://schemas.openxmlformats.org/officeDocument/2006/relationships/tags" Target="../tags/tag408.xml" /><Relationship Id="rId101" Type="http://schemas.openxmlformats.org/officeDocument/2006/relationships/tags" Target="../tags/tag409.xml" /><Relationship Id="rId102" Type="http://schemas.openxmlformats.org/officeDocument/2006/relationships/tags" Target="../tags/tag410.xml" /><Relationship Id="rId103" Type="http://schemas.openxmlformats.org/officeDocument/2006/relationships/tags" Target="../tags/tag411.xml" /><Relationship Id="rId104" Type="http://schemas.openxmlformats.org/officeDocument/2006/relationships/tags" Target="../tags/tag412.xml" /><Relationship Id="rId105" Type="http://schemas.openxmlformats.org/officeDocument/2006/relationships/tags" Target="../tags/tag413.xml" /><Relationship Id="rId106" Type="http://schemas.openxmlformats.org/officeDocument/2006/relationships/tags" Target="../tags/tag414.xml" /><Relationship Id="rId107" Type="http://schemas.openxmlformats.org/officeDocument/2006/relationships/tags" Target="../tags/tag415.xml" /><Relationship Id="rId108" Type="http://schemas.openxmlformats.org/officeDocument/2006/relationships/tags" Target="../tags/tag416.xml" /><Relationship Id="rId109" Type="http://schemas.openxmlformats.org/officeDocument/2006/relationships/tags" Target="../tags/tag417.xml" /><Relationship Id="rId11" Type="http://schemas.openxmlformats.org/officeDocument/2006/relationships/tags" Target="../tags/tag320.xml" /><Relationship Id="rId110" Type="http://schemas.openxmlformats.org/officeDocument/2006/relationships/tags" Target="../tags/tag418.xml" /><Relationship Id="rId111" Type="http://schemas.openxmlformats.org/officeDocument/2006/relationships/tags" Target="../tags/tag419.xml" /><Relationship Id="rId112" Type="http://schemas.openxmlformats.org/officeDocument/2006/relationships/tags" Target="../tags/tag420.xml" /><Relationship Id="rId113" Type="http://schemas.openxmlformats.org/officeDocument/2006/relationships/tags" Target="../tags/tag421.xml" /><Relationship Id="rId114" Type="http://schemas.openxmlformats.org/officeDocument/2006/relationships/tags" Target="../tags/tag422.xml" /><Relationship Id="rId115" Type="http://schemas.openxmlformats.org/officeDocument/2006/relationships/tags" Target="../tags/tag423.xml" /><Relationship Id="rId116" Type="http://schemas.openxmlformats.org/officeDocument/2006/relationships/tags" Target="../tags/tag424.xml" /><Relationship Id="rId117" Type="http://schemas.openxmlformats.org/officeDocument/2006/relationships/tags" Target="../tags/tag425.xml" /><Relationship Id="rId118" Type="http://schemas.openxmlformats.org/officeDocument/2006/relationships/tags" Target="../tags/tag426.xml" /><Relationship Id="rId119" Type="http://schemas.openxmlformats.org/officeDocument/2006/relationships/tags" Target="../tags/tag427.xml" /><Relationship Id="rId12" Type="http://schemas.openxmlformats.org/officeDocument/2006/relationships/tags" Target="../tags/tag321.xml" /><Relationship Id="rId120" Type="http://schemas.openxmlformats.org/officeDocument/2006/relationships/tags" Target="../tags/tag428.xml" /><Relationship Id="rId121" Type="http://schemas.openxmlformats.org/officeDocument/2006/relationships/tags" Target="../tags/tag429.xml" /><Relationship Id="rId122" Type="http://schemas.openxmlformats.org/officeDocument/2006/relationships/image" Target="../media/image9.png" /><Relationship Id="rId123" Type="http://schemas.openxmlformats.org/officeDocument/2006/relationships/tags" Target="../tags/tag430.xml" /><Relationship Id="rId124" Type="http://schemas.openxmlformats.org/officeDocument/2006/relationships/tags" Target="../tags/tag431.xml" /><Relationship Id="rId125" Type="http://schemas.openxmlformats.org/officeDocument/2006/relationships/tags" Target="../tags/tag432.xml" /><Relationship Id="rId126" Type="http://schemas.openxmlformats.org/officeDocument/2006/relationships/tags" Target="../tags/tag433.xml" /><Relationship Id="rId127" Type="http://schemas.openxmlformats.org/officeDocument/2006/relationships/tags" Target="../tags/tag434.xml" /><Relationship Id="rId128" Type="http://schemas.openxmlformats.org/officeDocument/2006/relationships/tags" Target="../tags/tag435.xml" /><Relationship Id="rId129" Type="http://schemas.openxmlformats.org/officeDocument/2006/relationships/tags" Target="../tags/tag436.xml" /><Relationship Id="rId13" Type="http://schemas.openxmlformats.org/officeDocument/2006/relationships/tags" Target="../tags/tag322.xml" /><Relationship Id="rId130" Type="http://schemas.openxmlformats.org/officeDocument/2006/relationships/tags" Target="../tags/tag437.xml" /><Relationship Id="rId131" Type="http://schemas.openxmlformats.org/officeDocument/2006/relationships/tags" Target="../tags/tag438.xml" /><Relationship Id="rId132" Type="http://schemas.openxmlformats.org/officeDocument/2006/relationships/tags" Target="../tags/tag439.xml" /><Relationship Id="rId133" Type="http://schemas.openxmlformats.org/officeDocument/2006/relationships/tags" Target="../tags/tag440.xml" /><Relationship Id="rId134" Type="http://schemas.openxmlformats.org/officeDocument/2006/relationships/tags" Target="../tags/tag441.xml" /><Relationship Id="rId135" Type="http://schemas.openxmlformats.org/officeDocument/2006/relationships/tags" Target="../tags/tag442.xml" /><Relationship Id="rId136" Type="http://schemas.openxmlformats.org/officeDocument/2006/relationships/tags" Target="../tags/tag443.xml" /><Relationship Id="rId137" Type="http://schemas.openxmlformats.org/officeDocument/2006/relationships/tags" Target="../tags/tag444.xml" /><Relationship Id="rId138" Type="http://schemas.openxmlformats.org/officeDocument/2006/relationships/tags" Target="../tags/tag445.xml" /><Relationship Id="rId139" Type="http://schemas.openxmlformats.org/officeDocument/2006/relationships/tags" Target="../tags/tag446.xml" /><Relationship Id="rId14" Type="http://schemas.openxmlformats.org/officeDocument/2006/relationships/tags" Target="../tags/tag323.xml" /><Relationship Id="rId140" Type="http://schemas.openxmlformats.org/officeDocument/2006/relationships/tags" Target="../tags/tag447.xml" /><Relationship Id="rId141" Type="http://schemas.openxmlformats.org/officeDocument/2006/relationships/tags" Target="../tags/tag448.xml" /><Relationship Id="rId142" Type="http://schemas.openxmlformats.org/officeDocument/2006/relationships/tags" Target="../tags/tag449.xml" /><Relationship Id="rId143" Type="http://schemas.openxmlformats.org/officeDocument/2006/relationships/tags" Target="../tags/tag450.xml" /><Relationship Id="rId144" Type="http://schemas.openxmlformats.org/officeDocument/2006/relationships/tags" Target="../tags/tag451.xml" /><Relationship Id="rId145" Type="http://schemas.openxmlformats.org/officeDocument/2006/relationships/tags" Target="../tags/tag452.xml" /><Relationship Id="rId146" Type="http://schemas.openxmlformats.org/officeDocument/2006/relationships/tags" Target="../tags/tag453.xml" /><Relationship Id="rId147" Type="http://schemas.openxmlformats.org/officeDocument/2006/relationships/tags" Target="../tags/tag454.xml" /><Relationship Id="rId148" Type="http://schemas.openxmlformats.org/officeDocument/2006/relationships/tags" Target="../tags/tag455.xml" /><Relationship Id="rId149" Type="http://schemas.openxmlformats.org/officeDocument/2006/relationships/tags" Target="../tags/tag456.xml" /><Relationship Id="rId15" Type="http://schemas.openxmlformats.org/officeDocument/2006/relationships/tags" Target="../tags/tag324.xml" /><Relationship Id="rId150" Type="http://schemas.openxmlformats.org/officeDocument/2006/relationships/tags" Target="../tags/tag457.xml" /><Relationship Id="rId151" Type="http://schemas.openxmlformats.org/officeDocument/2006/relationships/tags" Target="../tags/tag458.xml" /><Relationship Id="rId152" Type="http://schemas.openxmlformats.org/officeDocument/2006/relationships/tags" Target="../tags/tag459.xml" /><Relationship Id="rId153" Type="http://schemas.openxmlformats.org/officeDocument/2006/relationships/tags" Target="../tags/tag460.xml" /><Relationship Id="rId154" Type="http://schemas.openxmlformats.org/officeDocument/2006/relationships/tags" Target="../tags/tag461.xml" /><Relationship Id="rId155" Type="http://schemas.openxmlformats.org/officeDocument/2006/relationships/tags" Target="../tags/tag462.xml" /><Relationship Id="rId156" Type="http://schemas.openxmlformats.org/officeDocument/2006/relationships/tags" Target="../tags/tag463.xml" /><Relationship Id="rId157" Type="http://schemas.openxmlformats.org/officeDocument/2006/relationships/tags" Target="../tags/tag464.xml" /><Relationship Id="rId158" Type="http://schemas.openxmlformats.org/officeDocument/2006/relationships/tags" Target="../tags/tag465.xml" /><Relationship Id="rId159" Type="http://schemas.openxmlformats.org/officeDocument/2006/relationships/tags" Target="../tags/tag466.xml" /><Relationship Id="rId16" Type="http://schemas.openxmlformats.org/officeDocument/2006/relationships/tags" Target="../tags/tag325.xml" /><Relationship Id="rId160" Type="http://schemas.openxmlformats.org/officeDocument/2006/relationships/tags" Target="../tags/tag467.xml" /><Relationship Id="rId161" Type="http://schemas.openxmlformats.org/officeDocument/2006/relationships/tags" Target="../tags/tag468.xml" /><Relationship Id="rId162" Type="http://schemas.openxmlformats.org/officeDocument/2006/relationships/tags" Target="../tags/tag469.xml" /><Relationship Id="rId163" Type="http://schemas.openxmlformats.org/officeDocument/2006/relationships/tags" Target="../tags/tag470.xml" /><Relationship Id="rId164" Type="http://schemas.openxmlformats.org/officeDocument/2006/relationships/tags" Target="../tags/tag471.xml" /><Relationship Id="rId165" Type="http://schemas.openxmlformats.org/officeDocument/2006/relationships/tags" Target="../tags/tag472.xml" /><Relationship Id="rId166" Type="http://schemas.openxmlformats.org/officeDocument/2006/relationships/tags" Target="../tags/tag473.xml" /><Relationship Id="rId167" Type="http://schemas.openxmlformats.org/officeDocument/2006/relationships/tags" Target="../tags/tag474.xml" /><Relationship Id="rId168" Type="http://schemas.openxmlformats.org/officeDocument/2006/relationships/tags" Target="../tags/tag475.xml" /><Relationship Id="rId169" Type="http://schemas.openxmlformats.org/officeDocument/2006/relationships/tags" Target="../tags/tag476.xml" /><Relationship Id="rId17" Type="http://schemas.openxmlformats.org/officeDocument/2006/relationships/tags" Target="../tags/tag326.xml" /><Relationship Id="rId170" Type="http://schemas.openxmlformats.org/officeDocument/2006/relationships/tags" Target="../tags/tag477.xml" /><Relationship Id="rId171" Type="http://schemas.openxmlformats.org/officeDocument/2006/relationships/tags" Target="../tags/tag478.xml" /><Relationship Id="rId172" Type="http://schemas.openxmlformats.org/officeDocument/2006/relationships/tags" Target="../tags/tag479.xml" /><Relationship Id="rId173" Type="http://schemas.openxmlformats.org/officeDocument/2006/relationships/tags" Target="../tags/tag480.xml" /><Relationship Id="rId174" Type="http://schemas.openxmlformats.org/officeDocument/2006/relationships/tags" Target="../tags/tag481.xml" /><Relationship Id="rId18" Type="http://schemas.openxmlformats.org/officeDocument/2006/relationships/tags" Target="../tags/tag327.xml" /><Relationship Id="rId19" Type="http://schemas.openxmlformats.org/officeDocument/2006/relationships/tags" Target="../tags/tag328.xml" /><Relationship Id="rId2" Type="http://schemas.openxmlformats.org/officeDocument/2006/relationships/tags" Target="../tags/tag312.xml" /><Relationship Id="rId20" Type="http://schemas.openxmlformats.org/officeDocument/2006/relationships/tags" Target="../tags/tag329.xml" /><Relationship Id="rId21" Type="http://schemas.openxmlformats.org/officeDocument/2006/relationships/tags" Target="../tags/tag330.xml" /><Relationship Id="rId22" Type="http://schemas.openxmlformats.org/officeDocument/2006/relationships/tags" Target="../tags/tag331.xml" /><Relationship Id="rId23" Type="http://schemas.openxmlformats.org/officeDocument/2006/relationships/tags" Target="../tags/tag332.xml" /><Relationship Id="rId24" Type="http://schemas.openxmlformats.org/officeDocument/2006/relationships/tags" Target="../tags/tag333.xml" /><Relationship Id="rId25" Type="http://schemas.openxmlformats.org/officeDocument/2006/relationships/tags" Target="../tags/tag334.xml" /><Relationship Id="rId26" Type="http://schemas.openxmlformats.org/officeDocument/2006/relationships/tags" Target="../tags/tag335.xml" /><Relationship Id="rId27" Type="http://schemas.openxmlformats.org/officeDocument/2006/relationships/tags" Target="../tags/tag336.xml" /><Relationship Id="rId28" Type="http://schemas.openxmlformats.org/officeDocument/2006/relationships/tags" Target="../tags/tag337.xml" /><Relationship Id="rId29" Type="http://schemas.openxmlformats.org/officeDocument/2006/relationships/tags" Target="../tags/tag338.xml" /><Relationship Id="rId3" Type="http://schemas.openxmlformats.org/officeDocument/2006/relationships/tags" Target="../tags/tag313.xml" /><Relationship Id="rId30" Type="http://schemas.openxmlformats.org/officeDocument/2006/relationships/tags" Target="../tags/tag339.xml" /><Relationship Id="rId31" Type="http://schemas.openxmlformats.org/officeDocument/2006/relationships/tags" Target="../tags/tag340.xml" /><Relationship Id="rId32" Type="http://schemas.openxmlformats.org/officeDocument/2006/relationships/tags" Target="../tags/tag341.xml" /><Relationship Id="rId33" Type="http://schemas.openxmlformats.org/officeDocument/2006/relationships/tags" Target="../tags/tag342.xml" /><Relationship Id="rId34" Type="http://schemas.openxmlformats.org/officeDocument/2006/relationships/tags" Target="../tags/tag343.xml" /><Relationship Id="rId35" Type="http://schemas.openxmlformats.org/officeDocument/2006/relationships/tags" Target="../tags/tag344.xml" /><Relationship Id="rId36" Type="http://schemas.openxmlformats.org/officeDocument/2006/relationships/tags" Target="../tags/tag345.xml" /><Relationship Id="rId37" Type="http://schemas.openxmlformats.org/officeDocument/2006/relationships/tags" Target="../tags/tag346.xml" /><Relationship Id="rId38" Type="http://schemas.openxmlformats.org/officeDocument/2006/relationships/tags" Target="../tags/tag347.xml" /><Relationship Id="rId39" Type="http://schemas.openxmlformats.org/officeDocument/2006/relationships/tags" Target="../tags/tag348.xml" /><Relationship Id="rId4" Type="http://schemas.openxmlformats.org/officeDocument/2006/relationships/tags" Target="../tags/tag314.xml" /><Relationship Id="rId40" Type="http://schemas.openxmlformats.org/officeDocument/2006/relationships/tags" Target="../tags/tag349.xml" /><Relationship Id="rId41" Type="http://schemas.openxmlformats.org/officeDocument/2006/relationships/tags" Target="../tags/tag350.xml" /><Relationship Id="rId42" Type="http://schemas.openxmlformats.org/officeDocument/2006/relationships/tags" Target="../tags/tag351.xml" /><Relationship Id="rId43" Type="http://schemas.openxmlformats.org/officeDocument/2006/relationships/tags" Target="../tags/tag352.xml" /><Relationship Id="rId44" Type="http://schemas.openxmlformats.org/officeDocument/2006/relationships/tags" Target="../tags/tag353.xml" /><Relationship Id="rId45" Type="http://schemas.openxmlformats.org/officeDocument/2006/relationships/tags" Target="../tags/tag354.xml" /><Relationship Id="rId46" Type="http://schemas.openxmlformats.org/officeDocument/2006/relationships/tags" Target="../tags/tag355.xml" /><Relationship Id="rId47" Type="http://schemas.openxmlformats.org/officeDocument/2006/relationships/tags" Target="../tags/tag356.xml" /><Relationship Id="rId48" Type="http://schemas.openxmlformats.org/officeDocument/2006/relationships/tags" Target="../tags/tag357.xml" /><Relationship Id="rId49" Type="http://schemas.openxmlformats.org/officeDocument/2006/relationships/tags" Target="../tags/tag358.xml" /><Relationship Id="rId5" Type="http://schemas.openxmlformats.org/officeDocument/2006/relationships/tags" Target="../tags/tag315.xml" /><Relationship Id="rId50" Type="http://schemas.openxmlformats.org/officeDocument/2006/relationships/image" Target="../media/image8.png" /><Relationship Id="rId51" Type="http://schemas.openxmlformats.org/officeDocument/2006/relationships/tags" Target="../tags/tag359.xml" /><Relationship Id="rId52" Type="http://schemas.openxmlformats.org/officeDocument/2006/relationships/tags" Target="../tags/tag360.xml" /><Relationship Id="rId53" Type="http://schemas.openxmlformats.org/officeDocument/2006/relationships/tags" Target="../tags/tag361.xml" /><Relationship Id="rId54" Type="http://schemas.openxmlformats.org/officeDocument/2006/relationships/tags" Target="../tags/tag362.xml" /><Relationship Id="rId55" Type="http://schemas.openxmlformats.org/officeDocument/2006/relationships/tags" Target="../tags/tag363.xml" /><Relationship Id="rId56" Type="http://schemas.openxmlformats.org/officeDocument/2006/relationships/tags" Target="../tags/tag364.xml" /><Relationship Id="rId57" Type="http://schemas.openxmlformats.org/officeDocument/2006/relationships/tags" Target="../tags/tag365.xml" /><Relationship Id="rId58" Type="http://schemas.openxmlformats.org/officeDocument/2006/relationships/tags" Target="../tags/tag366.xml" /><Relationship Id="rId59" Type="http://schemas.openxmlformats.org/officeDocument/2006/relationships/tags" Target="../tags/tag367.xml" /><Relationship Id="rId6" Type="http://schemas.openxmlformats.org/officeDocument/2006/relationships/tags" Target="../tags/tag316.xml" /><Relationship Id="rId60" Type="http://schemas.openxmlformats.org/officeDocument/2006/relationships/tags" Target="../tags/tag368.xml" /><Relationship Id="rId61" Type="http://schemas.openxmlformats.org/officeDocument/2006/relationships/tags" Target="../tags/tag369.xml" /><Relationship Id="rId62" Type="http://schemas.openxmlformats.org/officeDocument/2006/relationships/tags" Target="../tags/tag370.xml" /><Relationship Id="rId63" Type="http://schemas.openxmlformats.org/officeDocument/2006/relationships/tags" Target="../tags/tag371.xml" /><Relationship Id="rId64" Type="http://schemas.openxmlformats.org/officeDocument/2006/relationships/tags" Target="../tags/tag372.xml" /><Relationship Id="rId65" Type="http://schemas.openxmlformats.org/officeDocument/2006/relationships/tags" Target="../tags/tag373.xml" /><Relationship Id="rId66" Type="http://schemas.openxmlformats.org/officeDocument/2006/relationships/tags" Target="../tags/tag374.xml" /><Relationship Id="rId67" Type="http://schemas.openxmlformats.org/officeDocument/2006/relationships/tags" Target="../tags/tag375.xml" /><Relationship Id="rId68" Type="http://schemas.openxmlformats.org/officeDocument/2006/relationships/tags" Target="../tags/tag376.xml" /><Relationship Id="rId69" Type="http://schemas.openxmlformats.org/officeDocument/2006/relationships/tags" Target="../tags/tag377.xml" /><Relationship Id="rId7" Type="http://schemas.openxmlformats.org/officeDocument/2006/relationships/tags" Target="../tags/tag317.xml" /><Relationship Id="rId70" Type="http://schemas.openxmlformats.org/officeDocument/2006/relationships/tags" Target="../tags/tag378.xml" /><Relationship Id="rId71" Type="http://schemas.openxmlformats.org/officeDocument/2006/relationships/tags" Target="../tags/tag379.xml" /><Relationship Id="rId72" Type="http://schemas.openxmlformats.org/officeDocument/2006/relationships/tags" Target="../tags/tag380.xml" /><Relationship Id="rId73" Type="http://schemas.openxmlformats.org/officeDocument/2006/relationships/tags" Target="../tags/tag381.xml" /><Relationship Id="rId74" Type="http://schemas.openxmlformats.org/officeDocument/2006/relationships/tags" Target="../tags/tag382.xml" /><Relationship Id="rId75" Type="http://schemas.openxmlformats.org/officeDocument/2006/relationships/tags" Target="../tags/tag383.xml" /><Relationship Id="rId76" Type="http://schemas.openxmlformats.org/officeDocument/2006/relationships/tags" Target="../tags/tag384.xml" /><Relationship Id="rId77" Type="http://schemas.openxmlformats.org/officeDocument/2006/relationships/tags" Target="../tags/tag385.xml" /><Relationship Id="rId78" Type="http://schemas.openxmlformats.org/officeDocument/2006/relationships/tags" Target="../tags/tag386.xml" /><Relationship Id="rId79" Type="http://schemas.openxmlformats.org/officeDocument/2006/relationships/tags" Target="../tags/tag387.xml" /><Relationship Id="rId8" Type="http://schemas.openxmlformats.org/officeDocument/2006/relationships/tags" Target="../tags/tag318.xml" /><Relationship Id="rId80" Type="http://schemas.openxmlformats.org/officeDocument/2006/relationships/tags" Target="../tags/tag388.xml" /><Relationship Id="rId81" Type="http://schemas.openxmlformats.org/officeDocument/2006/relationships/tags" Target="../tags/tag389.xml" /><Relationship Id="rId82" Type="http://schemas.openxmlformats.org/officeDocument/2006/relationships/tags" Target="../tags/tag390.xml" /><Relationship Id="rId83" Type="http://schemas.openxmlformats.org/officeDocument/2006/relationships/tags" Target="../tags/tag391.xml" /><Relationship Id="rId84" Type="http://schemas.openxmlformats.org/officeDocument/2006/relationships/tags" Target="../tags/tag392.xml" /><Relationship Id="rId85" Type="http://schemas.openxmlformats.org/officeDocument/2006/relationships/tags" Target="../tags/tag393.xml" /><Relationship Id="rId86" Type="http://schemas.openxmlformats.org/officeDocument/2006/relationships/tags" Target="../tags/tag394.xml" /><Relationship Id="rId87" Type="http://schemas.openxmlformats.org/officeDocument/2006/relationships/tags" Target="../tags/tag395.xml" /><Relationship Id="rId88" Type="http://schemas.openxmlformats.org/officeDocument/2006/relationships/tags" Target="../tags/tag396.xml" /><Relationship Id="rId89" Type="http://schemas.openxmlformats.org/officeDocument/2006/relationships/tags" Target="../tags/tag397.xml" /><Relationship Id="rId9" Type="http://schemas.openxmlformats.org/officeDocument/2006/relationships/image" Target="../media/image7.png" /><Relationship Id="rId90" Type="http://schemas.openxmlformats.org/officeDocument/2006/relationships/tags" Target="../tags/tag398.xml" /><Relationship Id="rId91" Type="http://schemas.openxmlformats.org/officeDocument/2006/relationships/tags" Target="../tags/tag399.xml" /><Relationship Id="rId92" Type="http://schemas.openxmlformats.org/officeDocument/2006/relationships/tags" Target="../tags/tag400.xml" /><Relationship Id="rId93" Type="http://schemas.openxmlformats.org/officeDocument/2006/relationships/tags" Target="../tags/tag401.xml" /><Relationship Id="rId94" Type="http://schemas.openxmlformats.org/officeDocument/2006/relationships/tags" Target="../tags/tag402.xml" /><Relationship Id="rId95" Type="http://schemas.openxmlformats.org/officeDocument/2006/relationships/tags" Target="../tags/tag403.xml" /><Relationship Id="rId96" Type="http://schemas.openxmlformats.org/officeDocument/2006/relationships/tags" Target="../tags/tag404.xml" /><Relationship Id="rId97" Type="http://schemas.openxmlformats.org/officeDocument/2006/relationships/tags" Target="../tags/tag405.xml" /><Relationship Id="rId98" Type="http://schemas.openxmlformats.org/officeDocument/2006/relationships/tags" Target="../tags/tag406.xml" /><Relationship Id="rId99" Type="http://schemas.openxmlformats.org/officeDocument/2006/relationships/tags" Target="../tags/tag40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92.xml" /><Relationship Id="rId11" Type="http://schemas.openxmlformats.org/officeDocument/2006/relationships/tags" Target="../tags/tag493.xml" /><Relationship Id="rId12" Type="http://schemas.openxmlformats.org/officeDocument/2006/relationships/tags" Target="../tags/tag494.xml" /><Relationship Id="rId13" Type="http://schemas.openxmlformats.org/officeDocument/2006/relationships/tags" Target="../tags/tag495.xml" /><Relationship Id="rId14" Type="http://schemas.openxmlformats.org/officeDocument/2006/relationships/tags" Target="../tags/tag496.xml" /><Relationship Id="rId15" Type="http://schemas.openxmlformats.org/officeDocument/2006/relationships/tags" Target="../tags/tag497.xml" /><Relationship Id="rId16" Type="http://schemas.openxmlformats.org/officeDocument/2006/relationships/tags" Target="../tags/tag498.xml" /><Relationship Id="rId2" Type="http://schemas.openxmlformats.org/officeDocument/2006/relationships/notesSlide" Target="../notesSlides/notesSlide4.xml" /><Relationship Id="rId3" Type="http://schemas.openxmlformats.org/officeDocument/2006/relationships/tags" Target="../tags/tag486.xml" /><Relationship Id="rId4" Type="http://schemas.openxmlformats.org/officeDocument/2006/relationships/tags" Target="../tags/tag487.xml" /><Relationship Id="rId5" Type="http://schemas.openxmlformats.org/officeDocument/2006/relationships/tags" Target="../tags/tag488.xml" /><Relationship Id="rId6" Type="http://schemas.openxmlformats.org/officeDocument/2006/relationships/tags" Target="../tags/tag489.xml" /><Relationship Id="rId7" Type="http://schemas.openxmlformats.org/officeDocument/2006/relationships/tags" Target="../tags/tag490.xml" /><Relationship Id="rId8" Type="http://schemas.openxmlformats.org/officeDocument/2006/relationships/tags" Target="../tags/tag491.xml" /><Relationship Id="rId9" Type="http://schemas.openxmlformats.org/officeDocument/2006/relationships/image" Target="../media/image10.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99.xml" /><Relationship Id="rId3" Type="http://schemas.openxmlformats.org/officeDocument/2006/relationships/tags" Target="../tags/tag500.xml" /><Relationship Id="rId4" Type="http://schemas.openxmlformats.org/officeDocument/2006/relationships/tags" Target="../tags/tag501.xml" /><Relationship Id="rId5" Type="http://schemas.openxmlformats.org/officeDocument/2006/relationships/tags" Target="../tags/tag502.xml" /><Relationship Id="rId6" Type="http://schemas.openxmlformats.org/officeDocument/2006/relationships/tags" Target="../tags/tag503.xml" /><Relationship Id="rId7" Type="http://schemas.openxmlformats.org/officeDocument/2006/relationships/tags" Target="../tags/tag504.xml" /><Relationship Id="rId8" Type="http://schemas.openxmlformats.org/officeDocument/2006/relationships/image" Target="../media/image11.png" /><Relationship Id="rId9" Type="http://schemas.openxmlformats.org/officeDocument/2006/relationships/tags" Target="../tags/tag50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13.xml" /><Relationship Id="rId2" Type="http://schemas.openxmlformats.org/officeDocument/2006/relationships/tags" Target="../tags/tag506.xml" /><Relationship Id="rId3" Type="http://schemas.openxmlformats.org/officeDocument/2006/relationships/tags" Target="../tags/tag507.xml" /><Relationship Id="rId4" Type="http://schemas.openxmlformats.org/officeDocument/2006/relationships/tags" Target="../tags/tag508.xml" /><Relationship Id="rId5" Type="http://schemas.openxmlformats.org/officeDocument/2006/relationships/tags" Target="../tags/tag509.xml" /><Relationship Id="rId6" Type="http://schemas.openxmlformats.org/officeDocument/2006/relationships/tags" Target="../tags/tag510.xml" /><Relationship Id="rId7" Type="http://schemas.openxmlformats.org/officeDocument/2006/relationships/tags" Target="../tags/tag511.xml" /><Relationship Id="rId8" Type="http://schemas.openxmlformats.org/officeDocument/2006/relationships/image" Target="../media/image12.jpeg" /><Relationship Id="rId9" Type="http://schemas.openxmlformats.org/officeDocument/2006/relationships/tags" Target="../tags/tag5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21.xml" /><Relationship Id="rId11" Type="http://schemas.openxmlformats.org/officeDocument/2006/relationships/tags" Target="../tags/tag522.xml" /><Relationship Id="rId12" Type="http://schemas.openxmlformats.org/officeDocument/2006/relationships/tags" Target="../tags/tag523.xml" /><Relationship Id="rId13" Type="http://schemas.openxmlformats.org/officeDocument/2006/relationships/image" Target="../media/image14.png" /><Relationship Id="rId14" Type="http://schemas.openxmlformats.org/officeDocument/2006/relationships/tags" Target="../tags/tag524.xml" /><Relationship Id="rId15" Type="http://schemas.openxmlformats.org/officeDocument/2006/relationships/tags" Target="../tags/tag525.xml" /><Relationship Id="rId16" Type="http://schemas.openxmlformats.org/officeDocument/2006/relationships/tags" Target="../tags/tag526.xml" /><Relationship Id="rId17" Type="http://schemas.openxmlformats.org/officeDocument/2006/relationships/tags" Target="../tags/tag527.xml" /><Relationship Id="rId2" Type="http://schemas.openxmlformats.org/officeDocument/2006/relationships/tags" Target="../tags/tag514.xml" /><Relationship Id="rId3" Type="http://schemas.openxmlformats.org/officeDocument/2006/relationships/tags" Target="../tags/tag515.xml" /><Relationship Id="rId4" Type="http://schemas.openxmlformats.org/officeDocument/2006/relationships/tags" Target="../tags/tag516.xml" /><Relationship Id="rId5" Type="http://schemas.openxmlformats.org/officeDocument/2006/relationships/image" Target="../media/image13.png" /><Relationship Id="rId6" Type="http://schemas.openxmlformats.org/officeDocument/2006/relationships/tags" Target="../tags/tag517.xml" /><Relationship Id="rId7" Type="http://schemas.openxmlformats.org/officeDocument/2006/relationships/tags" Target="../tags/tag518.xml" /><Relationship Id="rId8" Type="http://schemas.openxmlformats.org/officeDocument/2006/relationships/tags" Target="../tags/tag519.xml" /><Relationship Id="rId9" Type="http://schemas.openxmlformats.org/officeDocument/2006/relationships/tags" Target="../tags/tag5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35.xml" /><Relationship Id="rId11" Type="http://schemas.openxmlformats.org/officeDocument/2006/relationships/tags" Target="../tags/tag536.xml" /><Relationship Id="rId12" Type="http://schemas.openxmlformats.org/officeDocument/2006/relationships/tags" Target="../tags/tag537.xml" /><Relationship Id="rId13" Type="http://schemas.openxmlformats.org/officeDocument/2006/relationships/tags" Target="../tags/tag538.xml" /><Relationship Id="rId14" Type="http://schemas.openxmlformats.org/officeDocument/2006/relationships/tags" Target="../tags/tag539.xml" /><Relationship Id="rId15" Type="http://schemas.openxmlformats.org/officeDocument/2006/relationships/tags" Target="../tags/tag540.xml" /><Relationship Id="rId16" Type="http://schemas.openxmlformats.org/officeDocument/2006/relationships/tags" Target="../tags/tag541.xml" /><Relationship Id="rId17" Type="http://schemas.openxmlformats.org/officeDocument/2006/relationships/tags" Target="../tags/tag542.xml" /><Relationship Id="rId18" Type="http://schemas.openxmlformats.org/officeDocument/2006/relationships/tags" Target="../tags/tag543.xml" /><Relationship Id="rId19" Type="http://schemas.openxmlformats.org/officeDocument/2006/relationships/tags" Target="../tags/tag544.xml" /><Relationship Id="rId2" Type="http://schemas.openxmlformats.org/officeDocument/2006/relationships/tags" Target="../tags/tag528.xml" /><Relationship Id="rId20" Type="http://schemas.openxmlformats.org/officeDocument/2006/relationships/tags" Target="../tags/tag545.xml" /><Relationship Id="rId21" Type="http://schemas.openxmlformats.org/officeDocument/2006/relationships/tags" Target="../tags/tag546.xml" /><Relationship Id="rId22" Type="http://schemas.openxmlformats.org/officeDocument/2006/relationships/tags" Target="../tags/tag547.xml" /><Relationship Id="rId23" Type="http://schemas.openxmlformats.org/officeDocument/2006/relationships/tags" Target="../tags/tag548.xml" /><Relationship Id="rId24" Type="http://schemas.openxmlformats.org/officeDocument/2006/relationships/tags" Target="../tags/tag549.xml" /><Relationship Id="rId25" Type="http://schemas.openxmlformats.org/officeDocument/2006/relationships/tags" Target="../tags/tag550.xml" /><Relationship Id="rId26" Type="http://schemas.openxmlformats.org/officeDocument/2006/relationships/tags" Target="../tags/tag551.xml" /><Relationship Id="rId27" Type="http://schemas.openxmlformats.org/officeDocument/2006/relationships/tags" Target="../tags/tag552.xml" /><Relationship Id="rId3" Type="http://schemas.openxmlformats.org/officeDocument/2006/relationships/tags" Target="../tags/tag529.xml" /><Relationship Id="rId4" Type="http://schemas.openxmlformats.org/officeDocument/2006/relationships/tags" Target="../tags/tag530.xml" /><Relationship Id="rId5" Type="http://schemas.openxmlformats.org/officeDocument/2006/relationships/tags" Target="../tags/tag531.xml" /><Relationship Id="rId6" Type="http://schemas.openxmlformats.org/officeDocument/2006/relationships/tags" Target="../tags/tag532.xml" /><Relationship Id="rId7" Type="http://schemas.openxmlformats.org/officeDocument/2006/relationships/tags" Target="../tags/tag533.xml" /><Relationship Id="rId8" Type="http://schemas.openxmlformats.org/officeDocument/2006/relationships/tags" Target="../tags/tag534.xml" /><Relationship Id="rId9" Type="http://schemas.openxmlformats.org/officeDocument/2006/relationships/image" Target="../media/image15.emf"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image" Target="../media/image17.png" /><Relationship Id="rId11" Type="http://schemas.openxmlformats.org/officeDocument/2006/relationships/tags" Target="../tags/tag560.xml" /><Relationship Id="rId12" Type="http://schemas.openxmlformats.org/officeDocument/2006/relationships/tags" Target="../tags/tag561.xml" /><Relationship Id="rId13" Type="http://schemas.openxmlformats.org/officeDocument/2006/relationships/tags" Target="../tags/tag562.xml" /><Relationship Id="rId14" Type="http://schemas.openxmlformats.org/officeDocument/2006/relationships/tags" Target="../tags/tag563.xml" /><Relationship Id="rId15" Type="http://schemas.openxmlformats.org/officeDocument/2006/relationships/tags" Target="../tags/tag564.xml" /><Relationship Id="rId16" Type="http://schemas.openxmlformats.org/officeDocument/2006/relationships/tags" Target="../tags/tag565.xml" /><Relationship Id="rId17" Type="http://schemas.openxmlformats.org/officeDocument/2006/relationships/tags" Target="../tags/tag566.xml" /><Relationship Id="rId18" Type="http://schemas.openxmlformats.org/officeDocument/2006/relationships/tags" Target="../tags/tag567.xml" /><Relationship Id="rId19" Type="http://schemas.openxmlformats.org/officeDocument/2006/relationships/tags" Target="../tags/tag568.xml" /><Relationship Id="rId2" Type="http://schemas.openxmlformats.org/officeDocument/2006/relationships/tags" Target="../tags/tag553.xml" /><Relationship Id="rId20" Type="http://schemas.openxmlformats.org/officeDocument/2006/relationships/tags" Target="../tags/tag569.xml" /><Relationship Id="rId21" Type="http://schemas.openxmlformats.org/officeDocument/2006/relationships/tags" Target="../tags/tag570.xml" /><Relationship Id="rId22" Type="http://schemas.openxmlformats.org/officeDocument/2006/relationships/tags" Target="../tags/tag571.xml" /><Relationship Id="rId23" Type="http://schemas.openxmlformats.org/officeDocument/2006/relationships/tags" Target="../tags/tag572.xml" /><Relationship Id="rId24" Type="http://schemas.openxmlformats.org/officeDocument/2006/relationships/tags" Target="../tags/tag573.xml" /><Relationship Id="rId25" Type="http://schemas.openxmlformats.org/officeDocument/2006/relationships/tags" Target="../tags/tag574.xml" /><Relationship Id="rId26" Type="http://schemas.openxmlformats.org/officeDocument/2006/relationships/tags" Target="../tags/tag575.xml" /><Relationship Id="rId27" Type="http://schemas.openxmlformats.org/officeDocument/2006/relationships/tags" Target="../tags/tag576.xml" /><Relationship Id="rId28" Type="http://schemas.openxmlformats.org/officeDocument/2006/relationships/tags" Target="../tags/tag577.xml" /><Relationship Id="rId29" Type="http://schemas.openxmlformats.org/officeDocument/2006/relationships/tags" Target="../tags/tag578.xml" /><Relationship Id="rId3" Type="http://schemas.openxmlformats.org/officeDocument/2006/relationships/tags" Target="../tags/tag554.xml" /><Relationship Id="rId30" Type="http://schemas.openxmlformats.org/officeDocument/2006/relationships/tags" Target="../tags/tag579.xml" /><Relationship Id="rId4" Type="http://schemas.openxmlformats.org/officeDocument/2006/relationships/tags" Target="../tags/tag555.xml" /><Relationship Id="rId5" Type="http://schemas.openxmlformats.org/officeDocument/2006/relationships/tags" Target="../tags/tag556.xml" /><Relationship Id="rId6" Type="http://schemas.openxmlformats.org/officeDocument/2006/relationships/tags" Target="../tags/tag557.xml" /><Relationship Id="rId7" Type="http://schemas.openxmlformats.org/officeDocument/2006/relationships/tags" Target="../tags/tag558.xml" /><Relationship Id="rId8" Type="http://schemas.openxmlformats.org/officeDocument/2006/relationships/image" Target="../media/image16.png" /><Relationship Id="rId9" Type="http://schemas.openxmlformats.org/officeDocument/2006/relationships/tags" Target="../tags/tag55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586.xml" /><Relationship Id="rId11" Type="http://schemas.openxmlformats.org/officeDocument/2006/relationships/tags" Target="../tags/tag587.xml" /><Relationship Id="rId12" Type="http://schemas.openxmlformats.org/officeDocument/2006/relationships/image" Target="../media/image20.png" /><Relationship Id="rId13" Type="http://schemas.openxmlformats.org/officeDocument/2006/relationships/tags" Target="../tags/tag588.xml" /><Relationship Id="rId14" Type="http://schemas.openxmlformats.org/officeDocument/2006/relationships/tags" Target="../tags/tag589.xml" /><Relationship Id="rId2" Type="http://schemas.openxmlformats.org/officeDocument/2006/relationships/tags" Target="../tags/tag580.xml" /><Relationship Id="rId3" Type="http://schemas.openxmlformats.org/officeDocument/2006/relationships/tags" Target="../tags/tag581.xml" /><Relationship Id="rId4" Type="http://schemas.openxmlformats.org/officeDocument/2006/relationships/tags" Target="../tags/tag582.xml" /><Relationship Id="rId5" Type="http://schemas.openxmlformats.org/officeDocument/2006/relationships/tags" Target="../tags/tag583.xml" /><Relationship Id="rId6" Type="http://schemas.openxmlformats.org/officeDocument/2006/relationships/image" Target="../media/image18.png" /><Relationship Id="rId7" Type="http://schemas.openxmlformats.org/officeDocument/2006/relationships/tags" Target="../tags/tag584.xml" /><Relationship Id="rId8" Type="http://schemas.openxmlformats.org/officeDocument/2006/relationships/image" Target="../media/image19.png" /><Relationship Id="rId9" Type="http://schemas.openxmlformats.org/officeDocument/2006/relationships/tags" Target="../tags/tag58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tags" Target="../tags/tag598.xml" /><Relationship Id="rId11" Type="http://schemas.openxmlformats.org/officeDocument/2006/relationships/tags" Target="../tags/tag599.xml" /><Relationship Id="rId12" Type="http://schemas.openxmlformats.org/officeDocument/2006/relationships/tags" Target="../tags/tag600.xml" /><Relationship Id="rId13" Type="http://schemas.openxmlformats.org/officeDocument/2006/relationships/tags" Target="../tags/tag601.xml" /><Relationship Id="rId14" Type="http://schemas.openxmlformats.org/officeDocument/2006/relationships/tags" Target="../tags/tag602.xml" /><Relationship Id="rId15" Type="http://schemas.openxmlformats.org/officeDocument/2006/relationships/tags" Target="../tags/tag603.xml" /><Relationship Id="rId16" Type="http://schemas.openxmlformats.org/officeDocument/2006/relationships/tags" Target="../tags/tag604.xml" /><Relationship Id="rId17" Type="http://schemas.openxmlformats.org/officeDocument/2006/relationships/tags" Target="../tags/tag605.xml" /><Relationship Id="rId18" Type="http://schemas.openxmlformats.org/officeDocument/2006/relationships/tags" Target="../tags/tag606.xml" /><Relationship Id="rId19" Type="http://schemas.openxmlformats.org/officeDocument/2006/relationships/tags" Target="../tags/tag607.xml" /><Relationship Id="rId2" Type="http://schemas.openxmlformats.org/officeDocument/2006/relationships/tags" Target="../tags/tag590.xml" /><Relationship Id="rId3" Type="http://schemas.openxmlformats.org/officeDocument/2006/relationships/tags" Target="../tags/tag591.xml" /><Relationship Id="rId4" Type="http://schemas.openxmlformats.org/officeDocument/2006/relationships/tags" Target="../tags/tag592.xml" /><Relationship Id="rId5" Type="http://schemas.openxmlformats.org/officeDocument/2006/relationships/tags" Target="../tags/tag593.xml" /><Relationship Id="rId6" Type="http://schemas.openxmlformats.org/officeDocument/2006/relationships/tags" Target="../tags/tag594.xml" /><Relationship Id="rId7" Type="http://schemas.openxmlformats.org/officeDocument/2006/relationships/tags" Target="../tags/tag595.xml" /><Relationship Id="rId8" Type="http://schemas.openxmlformats.org/officeDocument/2006/relationships/tags" Target="../tags/tag596.xml" /><Relationship Id="rId9" Type="http://schemas.openxmlformats.org/officeDocument/2006/relationships/tags" Target="../tags/tag59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615.xml" /><Relationship Id="rId11" Type="http://schemas.openxmlformats.org/officeDocument/2006/relationships/tags" Target="../tags/tag616.xml" /><Relationship Id="rId12" Type="http://schemas.openxmlformats.org/officeDocument/2006/relationships/tags" Target="../tags/tag617.xml" /><Relationship Id="rId13" Type="http://schemas.openxmlformats.org/officeDocument/2006/relationships/tags" Target="../tags/tag618.xml" /><Relationship Id="rId14" Type="http://schemas.openxmlformats.org/officeDocument/2006/relationships/tags" Target="../tags/tag619.xml" /><Relationship Id="rId15" Type="http://schemas.openxmlformats.org/officeDocument/2006/relationships/tags" Target="../tags/tag620.xml" /><Relationship Id="rId16" Type="http://schemas.openxmlformats.org/officeDocument/2006/relationships/tags" Target="../tags/tag621.xml" /><Relationship Id="rId17" Type="http://schemas.openxmlformats.org/officeDocument/2006/relationships/tags" Target="../tags/tag622.xml" /><Relationship Id="rId18" Type="http://schemas.openxmlformats.org/officeDocument/2006/relationships/tags" Target="../tags/tag623.xml" /><Relationship Id="rId19" Type="http://schemas.openxmlformats.org/officeDocument/2006/relationships/image" Target="../media/image22.png" /><Relationship Id="rId2" Type="http://schemas.openxmlformats.org/officeDocument/2006/relationships/tags" Target="../tags/tag608.xml" /><Relationship Id="rId20" Type="http://schemas.openxmlformats.org/officeDocument/2006/relationships/tags" Target="../tags/tag624.xml" /><Relationship Id="rId21" Type="http://schemas.openxmlformats.org/officeDocument/2006/relationships/tags" Target="../tags/tag625.xml" /><Relationship Id="rId22" Type="http://schemas.openxmlformats.org/officeDocument/2006/relationships/tags" Target="../tags/tag626.xml" /><Relationship Id="rId3" Type="http://schemas.openxmlformats.org/officeDocument/2006/relationships/tags" Target="../tags/tag609.xml" /><Relationship Id="rId4" Type="http://schemas.openxmlformats.org/officeDocument/2006/relationships/tags" Target="../tags/tag610.xml" /><Relationship Id="rId5" Type="http://schemas.openxmlformats.org/officeDocument/2006/relationships/tags" Target="../tags/tag611.xml" /><Relationship Id="rId6" Type="http://schemas.openxmlformats.org/officeDocument/2006/relationships/image" Target="../media/image21.emf" /><Relationship Id="rId7" Type="http://schemas.openxmlformats.org/officeDocument/2006/relationships/tags" Target="../tags/tag612.xml" /><Relationship Id="rId8" Type="http://schemas.openxmlformats.org/officeDocument/2006/relationships/tags" Target="../tags/tag613.xml" /><Relationship Id="rId9" Type="http://schemas.openxmlformats.org/officeDocument/2006/relationships/tags" Target="../tags/tag61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627.xml" /><Relationship Id="rId3" Type="http://schemas.openxmlformats.org/officeDocument/2006/relationships/tags" Target="../tags/tag628.xml" /><Relationship Id="rId4" Type="http://schemas.openxmlformats.org/officeDocument/2006/relationships/tags" Target="../tags/tag629.xml" /><Relationship Id="rId5" Type="http://schemas.openxmlformats.org/officeDocument/2006/relationships/image" Target="../media/image23.jpeg" /><Relationship Id="rId6" Type="http://schemas.openxmlformats.org/officeDocument/2006/relationships/tags" Target="../tags/tag630.xml" /><Relationship Id="rId7" Type="http://schemas.openxmlformats.org/officeDocument/2006/relationships/tags" Target="../tags/tag631.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632.xml" /><Relationship Id="rId3" Type="http://schemas.openxmlformats.org/officeDocument/2006/relationships/tags" Target="../tags/tag633.xml" /><Relationship Id="rId4" Type="http://schemas.openxmlformats.org/officeDocument/2006/relationships/hyperlink" Target="https://d.book118.com/5352220441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122" name="标题 4"/>
          <p:cNvSpPr>
            <a:spLocks noGrp="1"/>
          </p:cNvSpPr>
          <p:nvPr>
            <p:ph type="title"/>
            <p:custDataLst>
              <p:tags r:id="rId3"/>
            </p:custDataLst>
          </p:nvPr>
        </p:nvSpPr>
        <p:spPr>
          <a:xfrm>
            <a:off x="0" y="2614613"/>
            <a:ext cx="12192000" cy="1065212"/>
          </a:xfrm>
          <a:prstGeom prst="rect">
            <a:avLst/>
          </a:prstGeom>
        </p:spPr>
        <p:txBody>
          <a:bodyPr vert="horz" wrap="square" lIns="91440" tIns="45720" rIns="91440" bIns="45720" numCol="1" anchor="ctr" anchorCtr="0" compatLnSpc="1">
            <a:prstTxWarp prst="textNoShape">
              <a:avLst/>
            </a:prstTxWarp>
            <a:noAutofit/>
          </a:bodyPr>
          <a:lstStyle>
            <a:lvl1pPr marL="0" indent="0" algn="l" defTabSz="914400" rtl="0" eaLnBrk="0" fontAlgn="base" hangingPunct="0">
              <a:lnSpc>
                <a:spcPct val="90000"/>
              </a:lnSpc>
              <a:spcBef>
                <a:spcPct val="0"/>
              </a:spcBef>
              <a:spcAft>
                <a:spcPct val="0"/>
              </a:spcAft>
              <a:buClrTx/>
              <a:buSzTx/>
              <a:buFontTx/>
              <a:buNone/>
              <a:defRPr kumimoji="0" lang="zh-CN" altLang="en-US" sz="4400" b="0" i="0" u="none" kern="1200" baseline="0">
                <a:solidFill>
                  <a:schemeClr val="tx1"/>
                </a:solidFill>
                <a:latin typeface="Calibri" pitchFamily="34" charset="0"/>
                <a:ea typeface="微软雅黑" pitchFamily="34" charset="-122"/>
                <a:cs typeface="+mj-cs"/>
              </a:defRPr>
            </a:lvl1pPr>
          </a:lstStyle>
          <a:p>
            <a:pPr marL="0" marR="0" lvl="0" indent="0" algn="ctr" eaLnBrk="1" hangingPunct="1"/>
            <a:r>
              <a:rPr lang="zh-CN" altLang="zh-CN" sz="5400" b="1" spc="0">
                <a:effectLst>
                  <a:outerShdw blurRad="38100" dist="38100" dir="2700000" algn="tl">
                    <a:srgbClr val="FFFFFF"/>
                  </a:outerShdw>
                </a:effectLst>
                <a:latin typeface="微软雅黑" pitchFamily="34" charset="-122"/>
              </a:rPr>
              <a:t>第</a:t>
            </a:r>
            <a:r>
              <a:rPr lang="zh-CN" altLang="en-US" sz="5400" b="1" spc="0">
                <a:effectLst>
                  <a:outerShdw blurRad="38100" dist="38100" dir="2700000" algn="tl">
                    <a:srgbClr val="FFFFFF"/>
                  </a:outerShdw>
                </a:effectLst>
                <a:latin typeface="微软雅黑" pitchFamily="34" charset="-122"/>
              </a:rPr>
              <a:t>十二单元  植物生命活动的调节</a:t>
            </a:r>
            <a:endParaRPr lang="zh-CN" altLang="zh-CN" sz="5400" b="1">
              <a:effectLst>
                <a:outerShdw blurRad="38100" dist="38100" dir="2700000" algn="tl">
                  <a:srgbClr val="FFFFFF"/>
                </a:outerShdw>
              </a:effectLst>
              <a:latin typeface="微软雅黑"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146" name="矩形 23"/>
          <p:cNvSpPr>
            <a:spLocks noChangeArrowheads="1"/>
          </p:cNvSpPr>
          <p:nvPr>
            <p:custDataLst>
              <p:tags r:id="rId3"/>
            </p:custDataLst>
          </p:nvPr>
        </p:nvSpPr>
        <p:spPr bwMode="auto">
          <a:xfrm>
            <a:off x="3925888" y="357188"/>
            <a:ext cx="2932112" cy="461962"/>
          </a:xfrm>
          <a:prstGeom prst="rect">
            <a:avLst/>
          </a:prstGeom>
          <a:noFill/>
          <a:ln w="25400">
            <a:solidFill>
              <a:schemeClr val="tx1"/>
            </a:solid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eaLnBrk="1" hangingPunct="1"/>
            <a:r>
              <a:rPr lang="zh-CN" altLang="en-US" sz="2400" spc="0">
                <a:latin typeface="微软雅黑" pitchFamily="34" charset="-122"/>
                <a:ea typeface="微软雅黑" pitchFamily="34" charset="-122"/>
              </a:rPr>
              <a:t>植物生命活动的调节</a:t>
            </a:r>
            <a:endParaRPr lang="zh-CN" altLang="en-US" sz="2400">
              <a:latin typeface="微软雅黑" pitchFamily="34" charset="-122"/>
              <a:ea typeface="微软雅黑" pitchFamily="34" charset="-122"/>
            </a:endParaRPr>
          </a:p>
        </p:txBody>
      </p:sp>
      <p:sp>
        <p:nvSpPr>
          <p:cNvPr id="6147" name="矩形 23"/>
          <p:cNvSpPr>
            <a:spLocks noChangeArrowheads="1"/>
          </p:cNvSpPr>
          <p:nvPr>
            <p:custDataLst>
              <p:tags r:id="rId4"/>
            </p:custDataLst>
          </p:nvPr>
        </p:nvSpPr>
        <p:spPr bwMode="auto">
          <a:xfrm>
            <a:off x="4505325" y="1571625"/>
            <a:ext cx="1774825" cy="400050"/>
          </a:xfrm>
          <a:prstGeom prst="rect">
            <a:avLst/>
          </a:prstGeom>
          <a:noFill/>
          <a:ln w="38100">
            <a:solidFill>
              <a:srgbClr val="FF0000"/>
            </a:solidFill>
            <a:prstDash val="sysDash"/>
            <a:miter lim="800000"/>
            <a:tailEnd type="stealth"/>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eaLnBrk="1" hangingPunct="1"/>
            <a:r>
              <a:rPr lang="zh-CN" altLang="en-US" sz="2000" spc="0">
                <a:solidFill>
                  <a:srgbClr val="FF0000"/>
                </a:solidFill>
                <a:latin typeface="微软雅黑" pitchFamily="34" charset="-122"/>
                <a:ea typeface="微软雅黑" pitchFamily="34" charset="-122"/>
              </a:rPr>
              <a:t>基因表达调控</a:t>
            </a:r>
            <a:endParaRPr lang="zh-CN" altLang="en-US" sz="2000">
              <a:solidFill>
                <a:srgbClr val="FF0000"/>
              </a:solidFill>
              <a:latin typeface="微软雅黑" pitchFamily="34" charset="-122"/>
              <a:ea typeface="微软雅黑" pitchFamily="34" charset="-122"/>
            </a:endParaRPr>
          </a:p>
        </p:txBody>
      </p:sp>
      <p:sp>
        <p:nvSpPr>
          <p:cNvPr id="6148" name="矩形 23"/>
          <p:cNvSpPr>
            <a:spLocks noChangeArrowheads="1"/>
          </p:cNvSpPr>
          <p:nvPr>
            <p:custDataLst>
              <p:tags r:id="rId5"/>
            </p:custDataLst>
          </p:nvPr>
        </p:nvSpPr>
        <p:spPr bwMode="auto">
          <a:xfrm>
            <a:off x="2628900" y="2900363"/>
            <a:ext cx="2043113" cy="400050"/>
          </a:xfrm>
          <a:prstGeom prst="rect">
            <a:avLst/>
          </a:prstGeom>
          <a:noFill/>
          <a:ln w="38100">
            <a:solidFill>
              <a:srgbClr val="FF0000"/>
            </a:solidFill>
            <a:prstDash val="sysDash"/>
            <a:miter lim="800000"/>
            <a:tailEnd type="stealth"/>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eaLnBrk="1" hangingPunct="1"/>
            <a:r>
              <a:rPr lang="zh-CN" altLang="en-US" sz="2000" spc="0">
                <a:solidFill>
                  <a:srgbClr val="FF0000"/>
                </a:solidFill>
                <a:latin typeface="微软雅黑" pitchFamily="34" charset="-122"/>
                <a:ea typeface="微软雅黑" pitchFamily="34" charset="-122"/>
              </a:rPr>
              <a:t>植物的激素调节</a:t>
            </a:r>
            <a:endParaRPr lang="zh-CN" altLang="en-US" sz="2000">
              <a:solidFill>
                <a:srgbClr val="FF0000"/>
              </a:solidFill>
              <a:latin typeface="微软雅黑" pitchFamily="34" charset="-122"/>
              <a:ea typeface="微软雅黑" pitchFamily="34" charset="-122"/>
            </a:endParaRPr>
          </a:p>
        </p:txBody>
      </p:sp>
      <p:sp>
        <p:nvSpPr>
          <p:cNvPr id="6149" name="矩形 23"/>
          <p:cNvSpPr>
            <a:spLocks noChangeArrowheads="1"/>
          </p:cNvSpPr>
          <p:nvPr>
            <p:custDataLst>
              <p:tags r:id="rId6"/>
            </p:custDataLst>
          </p:nvPr>
        </p:nvSpPr>
        <p:spPr bwMode="auto">
          <a:xfrm>
            <a:off x="6026150" y="2900363"/>
            <a:ext cx="2259013" cy="400050"/>
          </a:xfrm>
          <a:prstGeom prst="rect">
            <a:avLst/>
          </a:prstGeom>
          <a:noFill/>
          <a:ln w="38100">
            <a:solidFill>
              <a:srgbClr val="FF0000"/>
            </a:solidFill>
            <a:prstDash val="sysDash"/>
            <a:miter lim="800000"/>
            <a:tailEnd type="stealth"/>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eaLnBrk="1" hangingPunct="1"/>
            <a:r>
              <a:rPr lang="zh-CN" altLang="en-US" sz="2000" spc="0">
                <a:solidFill>
                  <a:srgbClr val="FF0000"/>
                </a:solidFill>
                <a:latin typeface="微软雅黑" pitchFamily="34" charset="-122"/>
                <a:ea typeface="微软雅黑" pitchFamily="34" charset="-122"/>
              </a:rPr>
              <a:t>环境因素参与调节</a:t>
            </a:r>
            <a:endParaRPr lang="zh-CN" altLang="en-US" sz="2000">
              <a:solidFill>
                <a:srgbClr val="FF0000"/>
              </a:solidFill>
              <a:latin typeface="微软雅黑" pitchFamily="34" charset="-122"/>
              <a:ea typeface="微软雅黑" pitchFamily="34" charset="-122"/>
            </a:endParaRPr>
          </a:p>
        </p:txBody>
      </p:sp>
      <p:cxnSp>
        <p:nvCxnSpPr>
          <p:cNvPr id="6150" name="直接箭头连接符 6"/>
          <p:cNvCxnSpPr/>
          <p:nvPr>
            <p:custDataLst>
              <p:tags r:id="rId7"/>
            </p:custDataLst>
          </p:nvPr>
        </p:nvCxnSpPr>
        <p:spPr>
          <a:xfrm flipV="1">
            <a:off x="4075113" y="1997075"/>
            <a:ext cx="858837" cy="903288"/>
          </a:xfrm>
          <a:prstGeom prst="line">
            <a:avLst/>
          </a:prstGeom>
          <a:noFill/>
          <a:ln w="38100">
            <a:solidFill>
              <a:srgbClr val="FF0000"/>
            </a:solidFill>
            <a:prstDash val="sysDash"/>
            <a:miter lim="800000"/>
            <a:tailEnd type="stealth"/>
          </a:ln>
        </p:spPr>
      </p:cxnSp>
      <p:cxnSp>
        <p:nvCxnSpPr>
          <p:cNvPr id="6151" name="直接箭头连接符 8"/>
          <p:cNvCxnSpPr/>
          <p:nvPr>
            <p:custDataLst>
              <p:tags r:id="rId8"/>
            </p:custDataLst>
          </p:nvPr>
        </p:nvCxnSpPr>
        <p:spPr>
          <a:xfrm flipH="1">
            <a:off x="4227513" y="2012950"/>
            <a:ext cx="838200" cy="887413"/>
          </a:xfrm>
          <a:prstGeom prst="line">
            <a:avLst/>
          </a:prstGeom>
          <a:noFill/>
          <a:ln w="38100">
            <a:solidFill>
              <a:srgbClr val="FF0000"/>
            </a:solidFill>
            <a:prstDash val="sysDash"/>
            <a:miter lim="800000"/>
            <a:tailEnd type="stealth"/>
          </a:ln>
        </p:spPr>
      </p:cxnSp>
      <p:cxnSp>
        <p:nvCxnSpPr>
          <p:cNvPr id="6152" name="直接箭头连接符 10"/>
          <p:cNvCxnSpPr/>
          <p:nvPr>
            <p:custDataLst>
              <p:tags r:id="rId9"/>
            </p:custDataLst>
          </p:nvPr>
        </p:nvCxnSpPr>
        <p:spPr>
          <a:xfrm flipH="1" flipV="1">
            <a:off x="5767388" y="2005013"/>
            <a:ext cx="812800" cy="887412"/>
          </a:xfrm>
          <a:prstGeom prst="line">
            <a:avLst/>
          </a:prstGeom>
          <a:noFill/>
          <a:ln w="38100">
            <a:solidFill>
              <a:srgbClr val="FF0000"/>
            </a:solidFill>
            <a:prstDash val="sysDash"/>
            <a:miter lim="800000"/>
            <a:tailEnd type="stealth"/>
          </a:ln>
        </p:spPr>
      </p:cxnSp>
      <p:cxnSp>
        <p:nvCxnSpPr>
          <p:cNvPr id="6153" name="直接箭头连接符 12"/>
          <p:cNvCxnSpPr/>
          <p:nvPr>
            <p:custDataLst>
              <p:tags r:id="rId10"/>
            </p:custDataLst>
          </p:nvPr>
        </p:nvCxnSpPr>
        <p:spPr>
          <a:xfrm>
            <a:off x="5883275" y="1995488"/>
            <a:ext cx="792163" cy="865187"/>
          </a:xfrm>
          <a:prstGeom prst="line">
            <a:avLst/>
          </a:prstGeom>
          <a:noFill/>
          <a:ln w="38100">
            <a:solidFill>
              <a:srgbClr val="FF0000"/>
            </a:solidFill>
            <a:prstDash val="sysDash"/>
            <a:miter lim="800000"/>
            <a:tailEnd type="stealth"/>
          </a:ln>
        </p:spPr>
      </p:cxnSp>
      <p:cxnSp>
        <p:nvCxnSpPr>
          <p:cNvPr id="6154" name="直接箭头连接符 19"/>
          <p:cNvCxnSpPr>
            <a:endCxn id="6149" idx="1"/>
          </p:cNvCxnSpPr>
          <p:nvPr>
            <p:custDataLst>
              <p:tags r:id="rId11"/>
            </p:custDataLst>
          </p:nvPr>
        </p:nvCxnSpPr>
        <p:spPr>
          <a:xfrm>
            <a:off x="4672013" y="3062288"/>
            <a:ext cx="1354137" cy="0"/>
          </a:xfrm>
          <a:prstGeom prst="line">
            <a:avLst/>
          </a:prstGeom>
          <a:noFill/>
          <a:ln w="38100">
            <a:solidFill>
              <a:srgbClr val="FF0000"/>
            </a:solidFill>
            <a:prstDash val="sysDash"/>
            <a:miter lim="800000"/>
            <a:tailEnd type="stealth"/>
          </a:ln>
        </p:spPr>
      </p:cxnSp>
      <p:cxnSp>
        <p:nvCxnSpPr>
          <p:cNvPr id="6155" name="直接箭头连接符 22"/>
          <p:cNvCxnSpPr/>
          <p:nvPr>
            <p:custDataLst>
              <p:tags r:id="rId12"/>
            </p:custDataLst>
          </p:nvPr>
        </p:nvCxnSpPr>
        <p:spPr>
          <a:xfrm flipH="1">
            <a:off x="4672013" y="3141663"/>
            <a:ext cx="1354137" cy="0"/>
          </a:xfrm>
          <a:prstGeom prst="line">
            <a:avLst/>
          </a:prstGeom>
          <a:noFill/>
          <a:ln w="38100">
            <a:solidFill>
              <a:srgbClr val="FF0000"/>
            </a:solidFill>
            <a:prstDash val="sysDash"/>
            <a:miter lim="800000"/>
            <a:tailEnd type="stealth"/>
          </a:ln>
        </p:spPr>
      </p:cxnSp>
      <p:sp>
        <p:nvSpPr>
          <p:cNvPr id="6156" name="矩形 23"/>
          <p:cNvSpPr>
            <a:spLocks noChangeArrowheads="1"/>
          </p:cNvSpPr>
          <p:nvPr>
            <p:custDataLst>
              <p:tags r:id="rId13"/>
            </p:custDataLst>
          </p:nvPr>
        </p:nvSpPr>
        <p:spPr bwMode="auto">
          <a:xfrm>
            <a:off x="2439988" y="1301750"/>
            <a:ext cx="5999162" cy="2308225"/>
          </a:xfrm>
          <a:prstGeom prst="rect">
            <a:avLst/>
          </a:prstGeom>
          <a:noFill/>
          <a:ln w="25400">
            <a:solidFill>
              <a:schemeClr val="tx1"/>
            </a:solid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eaLnBrk="1" hangingPunct="1"/>
            <a:endParaRPr lang="en-US" altLang="zh-CN" sz="2400">
              <a:latin typeface="微软雅黑" pitchFamily="34" charset="-122"/>
              <a:ea typeface="微软雅黑" pitchFamily="34" charset="-122"/>
            </a:endParaRPr>
          </a:p>
          <a:p>
            <a:pPr marL="0" marR="0" lvl="0" indent="0" algn="ctr" eaLnBrk="1" hangingPunct="1"/>
            <a:endParaRPr lang="en-US" altLang="zh-CN" sz="2400">
              <a:latin typeface="微软雅黑" pitchFamily="34" charset="-122"/>
              <a:ea typeface="微软雅黑" pitchFamily="34" charset="-122"/>
            </a:endParaRPr>
          </a:p>
          <a:p>
            <a:pPr marL="0" marR="0" lvl="0" indent="0" algn="ctr" eaLnBrk="1" hangingPunct="1"/>
            <a:endParaRPr lang="en-US" altLang="zh-CN" sz="2400">
              <a:latin typeface="微软雅黑" pitchFamily="34" charset="-122"/>
              <a:ea typeface="微软雅黑" pitchFamily="34" charset="-122"/>
            </a:endParaRPr>
          </a:p>
          <a:p>
            <a:pPr marL="0" marR="0" lvl="0" indent="0" algn="ctr" eaLnBrk="1" hangingPunct="1"/>
            <a:endParaRPr lang="en-US" altLang="zh-CN" sz="2400">
              <a:latin typeface="微软雅黑" pitchFamily="34" charset="-122"/>
              <a:ea typeface="微软雅黑" pitchFamily="34" charset="-122"/>
            </a:endParaRPr>
          </a:p>
          <a:p>
            <a:pPr marL="0" marR="0" lvl="0" indent="0" algn="ctr" eaLnBrk="1" hangingPunct="1"/>
            <a:endParaRPr lang="en-US" altLang="zh-CN" sz="2400">
              <a:latin typeface="微软雅黑" pitchFamily="34" charset="-122"/>
              <a:ea typeface="微软雅黑" pitchFamily="34" charset="-122"/>
            </a:endParaRPr>
          </a:p>
          <a:p>
            <a:pPr marL="0" marR="0" lvl="0" indent="0" algn="ctr" eaLnBrk="1" hangingPunct="1"/>
            <a:endParaRPr lang="zh-CN" altLang="en-US" sz="2400">
              <a:latin typeface="微软雅黑" pitchFamily="34" charset="-122"/>
              <a:ea typeface="微软雅黑" pitchFamily="34" charset="-122"/>
            </a:endParaRPr>
          </a:p>
        </p:txBody>
      </p:sp>
      <p:cxnSp>
        <p:nvCxnSpPr>
          <p:cNvPr id="6157" name="直接箭头连接符 27"/>
          <p:cNvCxnSpPr/>
          <p:nvPr>
            <p:custDataLst>
              <p:tags r:id="rId14"/>
            </p:custDataLst>
          </p:nvPr>
        </p:nvCxnSpPr>
        <p:spPr>
          <a:xfrm flipH="1" flipV="1">
            <a:off x="5434013" y="819150"/>
            <a:ext cx="0" cy="468313"/>
          </a:xfrm>
          <a:prstGeom prst="line">
            <a:avLst/>
          </a:prstGeom>
          <a:noFill/>
          <a:ln w="25400">
            <a:solidFill>
              <a:schemeClr val="tx1"/>
            </a:solidFill>
            <a:miter lim="800000"/>
            <a:headEnd type="stealth"/>
          </a:ln>
        </p:spPr>
      </p:cxnSp>
      <p:sp>
        <p:nvSpPr>
          <p:cNvPr id="6158" name="矩形 28"/>
          <p:cNvSpPr/>
          <p:nvPr>
            <p:custDataLst>
              <p:tags r:id="rId15"/>
            </p:custDataLst>
          </p:nvPr>
        </p:nvSpPr>
        <p:spPr bwMode="auto">
          <a:xfrm>
            <a:off x="5380038" y="868363"/>
            <a:ext cx="646112" cy="369887"/>
          </a:xfrm>
          <a:prstGeom prst="rect">
            <a:avLst/>
          </a:prstGeom>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1800" spc="0">
                <a:latin typeface="微软雅黑" pitchFamily="34" charset="-122"/>
                <a:ea typeface="微软雅黑" pitchFamily="34" charset="-122"/>
              </a:rPr>
              <a:t>包括</a:t>
            </a:r>
            <a:endParaRPr lang="zh-CN" altLang="en-US" sz="1800">
              <a:latin typeface="微软雅黑" pitchFamily="34" charset="-122"/>
              <a:ea typeface="微软雅黑" pitchFamily="34" charset="-122"/>
            </a:endParaRPr>
          </a:p>
        </p:txBody>
      </p:sp>
      <p:sp>
        <p:nvSpPr>
          <p:cNvPr id="6159" name="矩形 29"/>
          <p:cNvSpPr/>
          <p:nvPr>
            <p:custDataLst>
              <p:tags r:id="rId16"/>
            </p:custDataLst>
          </p:nvPr>
        </p:nvSpPr>
        <p:spPr bwMode="auto">
          <a:xfrm>
            <a:off x="4826000" y="2400300"/>
            <a:ext cx="1108075" cy="369888"/>
          </a:xfrm>
          <a:prstGeom prst="rect">
            <a:avLst/>
          </a:prstGeom>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1800" spc="0">
                <a:solidFill>
                  <a:srgbClr val="FF0000"/>
                </a:solidFill>
                <a:latin typeface="微软雅黑" pitchFamily="34" charset="-122"/>
                <a:ea typeface="微软雅黑" pitchFamily="34" charset="-122"/>
              </a:rPr>
              <a:t>相互作用</a:t>
            </a:r>
            <a:endParaRPr lang="zh-CN" altLang="en-US" sz="1800">
              <a:solidFill>
                <a:srgbClr val="FF0000"/>
              </a:solidFill>
              <a:latin typeface="微软雅黑" pitchFamily="34" charset="-122"/>
              <a:ea typeface="微软雅黑" pitchFamily="34" charset="-122"/>
            </a:endParaRPr>
          </a:p>
        </p:txBody>
      </p:sp>
      <p:cxnSp>
        <p:nvCxnSpPr>
          <p:cNvPr id="6160" name="直接箭头连接符 30"/>
          <p:cNvCxnSpPr/>
          <p:nvPr>
            <p:custDataLst>
              <p:tags r:id="rId17"/>
            </p:custDataLst>
          </p:nvPr>
        </p:nvCxnSpPr>
        <p:spPr>
          <a:xfrm flipH="1" flipV="1">
            <a:off x="3635375" y="3303588"/>
            <a:ext cx="0" cy="1008062"/>
          </a:xfrm>
          <a:prstGeom prst="line">
            <a:avLst/>
          </a:prstGeom>
          <a:noFill/>
          <a:ln w="25400">
            <a:solidFill>
              <a:schemeClr val="tx1"/>
            </a:solidFill>
            <a:miter lim="800000"/>
            <a:headEnd type="stealth"/>
          </a:ln>
        </p:spPr>
      </p:cxnSp>
      <p:sp>
        <p:nvSpPr>
          <p:cNvPr id="6161" name="矩形 31"/>
          <p:cNvSpPr/>
          <p:nvPr>
            <p:custDataLst>
              <p:tags r:id="rId18"/>
            </p:custDataLst>
          </p:nvPr>
        </p:nvSpPr>
        <p:spPr bwMode="auto">
          <a:xfrm>
            <a:off x="3562350" y="3629025"/>
            <a:ext cx="1171575" cy="647700"/>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r>
              <a:rPr lang="zh-CN" altLang="en-US" sz="1800" spc="0">
                <a:latin typeface="微软雅黑" pitchFamily="34" charset="-122"/>
                <a:ea typeface="微软雅黑" pitchFamily="34" charset="-122"/>
              </a:rPr>
              <a:t>主要包括</a:t>
            </a:r>
            <a:endParaRPr lang="en-US" altLang="zh-CN" sz="1800">
              <a:latin typeface="微软雅黑" pitchFamily="34" charset="-122"/>
              <a:ea typeface="微软雅黑" pitchFamily="34" charset="-122"/>
            </a:endParaRPr>
          </a:p>
          <a:p>
            <a:pPr marL="0" marR="0" lvl="0" indent="0" algn="ctr"/>
            <a:r>
              <a:rPr lang="zh-CN" altLang="en-US" sz="1800" spc="0">
                <a:latin typeface="微软雅黑" pitchFamily="34" charset="-122"/>
                <a:ea typeface="微软雅黑" pitchFamily="34" charset="-122"/>
              </a:rPr>
              <a:t>六大类</a:t>
            </a:r>
            <a:endParaRPr lang="zh-CN" altLang="en-US" sz="1800">
              <a:latin typeface="微软雅黑" pitchFamily="34" charset="-122"/>
              <a:ea typeface="微软雅黑" pitchFamily="34" charset="-122"/>
            </a:endParaRPr>
          </a:p>
        </p:txBody>
      </p:sp>
      <p:sp>
        <p:nvSpPr>
          <p:cNvPr id="6162" name="矩形 23"/>
          <p:cNvSpPr>
            <a:spLocks noChangeArrowheads="1"/>
          </p:cNvSpPr>
          <p:nvPr>
            <p:custDataLst>
              <p:tags r:id="rId19"/>
            </p:custDataLst>
          </p:nvPr>
        </p:nvSpPr>
        <p:spPr bwMode="auto">
          <a:xfrm>
            <a:off x="1989138" y="4473575"/>
            <a:ext cx="1541462" cy="400050"/>
          </a:xfrm>
          <a:prstGeom prst="rect">
            <a:avLst/>
          </a:prstGeom>
          <a:noFill/>
          <a:ln w="38100">
            <a:solidFill>
              <a:srgbClr val="FF0000"/>
            </a:solidFill>
            <a:prstDash val="sysDash"/>
            <a:miter lim="800000"/>
            <a:tailEnd type="stealth"/>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eaLnBrk="1" hangingPunct="1"/>
            <a:r>
              <a:rPr lang="zh-CN" altLang="en-US" sz="2000" spc="0">
                <a:solidFill>
                  <a:srgbClr val="FF0000"/>
                </a:solidFill>
                <a:latin typeface="微软雅黑" pitchFamily="34" charset="-122"/>
                <a:ea typeface="微软雅黑" pitchFamily="34" charset="-122"/>
              </a:rPr>
              <a:t>生长素</a:t>
            </a:r>
            <a:endParaRPr lang="zh-CN" altLang="en-US" sz="2000">
              <a:solidFill>
                <a:srgbClr val="FF0000"/>
              </a:solidFill>
              <a:latin typeface="微软雅黑" pitchFamily="34" charset="-122"/>
              <a:ea typeface="微软雅黑" pitchFamily="34" charset="-122"/>
            </a:endParaRPr>
          </a:p>
        </p:txBody>
      </p:sp>
      <p:sp>
        <p:nvSpPr>
          <p:cNvPr id="6163" name="矩形 23"/>
          <p:cNvSpPr>
            <a:spLocks noChangeArrowheads="1"/>
          </p:cNvSpPr>
          <p:nvPr>
            <p:custDataLst>
              <p:tags r:id="rId20"/>
            </p:custDataLst>
          </p:nvPr>
        </p:nvSpPr>
        <p:spPr bwMode="auto">
          <a:xfrm>
            <a:off x="1989138" y="4984750"/>
            <a:ext cx="1541462" cy="400050"/>
          </a:xfrm>
          <a:prstGeom prst="rect">
            <a:avLst/>
          </a:prstGeom>
          <a:noFill/>
          <a:ln w="38100">
            <a:solidFill>
              <a:srgbClr val="FF0000"/>
            </a:solidFill>
            <a:prstDash val="sysDash"/>
            <a:miter lim="800000"/>
            <a:tailEnd type="stealth"/>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eaLnBrk="1" hangingPunct="1"/>
            <a:r>
              <a:rPr lang="zh-CN" altLang="en-US" sz="2000" spc="0">
                <a:solidFill>
                  <a:srgbClr val="FF0000"/>
                </a:solidFill>
                <a:latin typeface="微软雅黑" pitchFamily="34" charset="-122"/>
                <a:ea typeface="微软雅黑" pitchFamily="34" charset="-122"/>
              </a:rPr>
              <a:t>赤霉素</a:t>
            </a:r>
            <a:endParaRPr lang="zh-CN" altLang="en-US" sz="2000">
              <a:solidFill>
                <a:srgbClr val="FF0000"/>
              </a:solidFill>
              <a:latin typeface="微软雅黑" pitchFamily="34" charset="-122"/>
              <a:ea typeface="微软雅黑" pitchFamily="34" charset="-122"/>
            </a:endParaRPr>
          </a:p>
        </p:txBody>
      </p:sp>
      <p:sp>
        <p:nvSpPr>
          <p:cNvPr id="6164" name="矩形 23"/>
          <p:cNvSpPr>
            <a:spLocks noChangeArrowheads="1"/>
          </p:cNvSpPr>
          <p:nvPr>
            <p:custDataLst>
              <p:tags r:id="rId21"/>
            </p:custDataLst>
          </p:nvPr>
        </p:nvSpPr>
        <p:spPr bwMode="auto">
          <a:xfrm>
            <a:off x="1989138" y="5527675"/>
            <a:ext cx="1541462" cy="400050"/>
          </a:xfrm>
          <a:prstGeom prst="rect">
            <a:avLst/>
          </a:prstGeom>
          <a:noFill/>
          <a:ln w="38100">
            <a:solidFill>
              <a:srgbClr val="FF0000"/>
            </a:solidFill>
            <a:prstDash val="sysDash"/>
            <a:miter lim="800000"/>
            <a:tailEnd type="stealth"/>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eaLnBrk="1" hangingPunct="1"/>
            <a:r>
              <a:rPr lang="zh-CN" altLang="en-US" sz="2000" spc="0">
                <a:solidFill>
                  <a:srgbClr val="FF0000"/>
                </a:solidFill>
                <a:latin typeface="微软雅黑" pitchFamily="34" charset="-122"/>
                <a:ea typeface="微软雅黑" pitchFamily="34" charset="-122"/>
              </a:rPr>
              <a:t>细胞分裂素</a:t>
            </a:r>
            <a:endParaRPr lang="zh-CN" altLang="en-US" sz="2000">
              <a:solidFill>
                <a:srgbClr val="FF0000"/>
              </a:solidFill>
              <a:latin typeface="微软雅黑" pitchFamily="34" charset="-122"/>
              <a:ea typeface="微软雅黑" pitchFamily="34" charset="-122"/>
            </a:endParaRPr>
          </a:p>
        </p:txBody>
      </p:sp>
      <p:sp>
        <p:nvSpPr>
          <p:cNvPr id="6165" name="矩形 23"/>
          <p:cNvSpPr>
            <a:spLocks noChangeArrowheads="1"/>
          </p:cNvSpPr>
          <p:nvPr>
            <p:custDataLst>
              <p:tags r:id="rId22"/>
            </p:custDataLst>
          </p:nvPr>
        </p:nvSpPr>
        <p:spPr bwMode="auto">
          <a:xfrm>
            <a:off x="1993900" y="6056313"/>
            <a:ext cx="1541463" cy="400050"/>
          </a:xfrm>
          <a:prstGeom prst="rect">
            <a:avLst/>
          </a:prstGeom>
          <a:noFill/>
          <a:ln w="38100">
            <a:solidFill>
              <a:srgbClr val="FF0000"/>
            </a:solidFill>
            <a:prstDash val="sysDash"/>
            <a:miter lim="800000"/>
            <a:tailEnd type="stealth"/>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eaLnBrk="1" hangingPunct="1"/>
            <a:r>
              <a:rPr lang="zh-CN" altLang="en-US" sz="2000" spc="0">
                <a:solidFill>
                  <a:srgbClr val="FF0000"/>
                </a:solidFill>
                <a:latin typeface="微软雅黑" pitchFamily="34" charset="-122"/>
                <a:ea typeface="微软雅黑" pitchFamily="34" charset="-122"/>
              </a:rPr>
              <a:t>油菜素内酯</a:t>
            </a:r>
            <a:endParaRPr lang="zh-CN" altLang="en-US" sz="2000">
              <a:solidFill>
                <a:srgbClr val="FF0000"/>
              </a:solidFill>
              <a:latin typeface="微软雅黑" pitchFamily="34" charset="-122"/>
              <a:ea typeface="微软雅黑" pitchFamily="34" charset="-122"/>
            </a:endParaRPr>
          </a:p>
        </p:txBody>
      </p:sp>
      <p:sp>
        <p:nvSpPr>
          <p:cNvPr id="6166" name="矩形 23"/>
          <p:cNvSpPr>
            <a:spLocks noChangeArrowheads="1"/>
          </p:cNvSpPr>
          <p:nvPr>
            <p:custDataLst>
              <p:tags r:id="rId23"/>
            </p:custDataLst>
          </p:nvPr>
        </p:nvSpPr>
        <p:spPr bwMode="auto">
          <a:xfrm>
            <a:off x="3746500" y="4984750"/>
            <a:ext cx="1543050" cy="400050"/>
          </a:xfrm>
          <a:prstGeom prst="rect">
            <a:avLst/>
          </a:prstGeom>
          <a:noFill/>
          <a:ln w="38100">
            <a:solidFill>
              <a:srgbClr val="FF0000"/>
            </a:solidFill>
            <a:prstDash val="sysDash"/>
            <a:miter lim="800000"/>
            <a:tailEnd type="stealth"/>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eaLnBrk="1" hangingPunct="1"/>
            <a:r>
              <a:rPr lang="zh-CN" altLang="en-US" sz="2000" spc="0">
                <a:solidFill>
                  <a:srgbClr val="FF0000"/>
                </a:solidFill>
                <a:latin typeface="微软雅黑" pitchFamily="34" charset="-122"/>
                <a:ea typeface="微软雅黑" pitchFamily="34" charset="-122"/>
              </a:rPr>
              <a:t>脱落酸</a:t>
            </a:r>
            <a:endParaRPr lang="zh-CN" altLang="en-US" sz="2000">
              <a:solidFill>
                <a:srgbClr val="FF0000"/>
              </a:solidFill>
              <a:latin typeface="微软雅黑" pitchFamily="34" charset="-122"/>
              <a:ea typeface="微软雅黑" pitchFamily="34" charset="-122"/>
            </a:endParaRPr>
          </a:p>
        </p:txBody>
      </p:sp>
      <p:sp>
        <p:nvSpPr>
          <p:cNvPr id="6167" name="矩形 23"/>
          <p:cNvSpPr>
            <a:spLocks noChangeArrowheads="1"/>
          </p:cNvSpPr>
          <p:nvPr>
            <p:custDataLst>
              <p:tags r:id="rId24"/>
            </p:custDataLst>
          </p:nvPr>
        </p:nvSpPr>
        <p:spPr bwMode="auto">
          <a:xfrm>
            <a:off x="3762375" y="5505450"/>
            <a:ext cx="1543050" cy="400050"/>
          </a:xfrm>
          <a:prstGeom prst="rect">
            <a:avLst/>
          </a:prstGeom>
          <a:noFill/>
          <a:ln w="38100">
            <a:solidFill>
              <a:srgbClr val="FF0000"/>
            </a:solidFill>
            <a:prstDash val="sysDash"/>
            <a:miter lim="800000"/>
            <a:tailEnd type="stealth"/>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eaLnBrk="1" hangingPunct="1"/>
            <a:r>
              <a:rPr lang="zh-CN" altLang="en-US" sz="2000" spc="0">
                <a:solidFill>
                  <a:srgbClr val="FF0000"/>
                </a:solidFill>
                <a:latin typeface="微软雅黑" pitchFamily="34" charset="-122"/>
                <a:ea typeface="微软雅黑" pitchFamily="34" charset="-122"/>
              </a:rPr>
              <a:t>乙烯</a:t>
            </a:r>
            <a:endParaRPr lang="zh-CN" altLang="en-US" sz="2000">
              <a:solidFill>
                <a:srgbClr val="FF0000"/>
              </a:solidFill>
              <a:latin typeface="微软雅黑" pitchFamily="34" charset="-122"/>
              <a:ea typeface="微软雅黑" pitchFamily="34" charset="-122"/>
            </a:endParaRPr>
          </a:p>
        </p:txBody>
      </p:sp>
      <p:sp>
        <p:nvSpPr>
          <p:cNvPr id="6168" name="矩形 23"/>
          <p:cNvSpPr>
            <a:spLocks noChangeArrowheads="1"/>
          </p:cNvSpPr>
          <p:nvPr>
            <p:custDataLst>
              <p:tags r:id="rId25"/>
            </p:custDataLst>
          </p:nvPr>
        </p:nvSpPr>
        <p:spPr bwMode="auto">
          <a:xfrm>
            <a:off x="1770063" y="4325938"/>
            <a:ext cx="3786187" cy="2308225"/>
          </a:xfrm>
          <a:prstGeom prst="rect">
            <a:avLst/>
          </a:prstGeom>
          <a:noFill/>
          <a:ln w="25400">
            <a:solidFill>
              <a:schemeClr val="tx1"/>
            </a:solid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eaLnBrk="1" hangingPunct="1"/>
            <a:endParaRPr lang="en-US" altLang="zh-CN" sz="2400">
              <a:latin typeface="微软雅黑" pitchFamily="34" charset="-122"/>
              <a:ea typeface="微软雅黑" pitchFamily="34" charset="-122"/>
            </a:endParaRPr>
          </a:p>
          <a:p>
            <a:pPr marL="0" marR="0" lvl="0" indent="0" algn="ctr" eaLnBrk="1" hangingPunct="1"/>
            <a:endParaRPr lang="en-US" altLang="zh-CN" sz="2400">
              <a:latin typeface="微软雅黑" pitchFamily="34" charset="-122"/>
              <a:ea typeface="微软雅黑" pitchFamily="34" charset="-122"/>
            </a:endParaRPr>
          </a:p>
          <a:p>
            <a:pPr marL="0" marR="0" lvl="0" indent="0" algn="ctr" eaLnBrk="1" hangingPunct="1"/>
            <a:endParaRPr lang="en-US" altLang="zh-CN" sz="2400">
              <a:latin typeface="微软雅黑" pitchFamily="34" charset="-122"/>
              <a:ea typeface="微软雅黑" pitchFamily="34" charset="-122"/>
            </a:endParaRPr>
          </a:p>
          <a:p>
            <a:pPr marL="0" marR="0" lvl="0" indent="0" algn="ctr" eaLnBrk="1" hangingPunct="1"/>
            <a:endParaRPr lang="en-US" altLang="zh-CN" sz="2400">
              <a:latin typeface="微软雅黑" pitchFamily="34" charset="-122"/>
              <a:ea typeface="微软雅黑" pitchFamily="34" charset="-122"/>
            </a:endParaRPr>
          </a:p>
          <a:p>
            <a:pPr marL="0" marR="0" lvl="0" indent="0" algn="ctr" eaLnBrk="1" hangingPunct="1"/>
            <a:endParaRPr lang="en-US" altLang="zh-CN" sz="2400">
              <a:latin typeface="微软雅黑" pitchFamily="34" charset="-122"/>
              <a:ea typeface="微软雅黑" pitchFamily="34" charset="-122"/>
            </a:endParaRPr>
          </a:p>
          <a:p>
            <a:pPr marL="0" marR="0" lvl="0" indent="0" algn="ctr" eaLnBrk="1" hangingPunct="1"/>
            <a:endParaRPr lang="zh-CN" altLang="en-US" sz="2400">
              <a:latin typeface="微软雅黑" pitchFamily="34" charset="-122"/>
              <a:ea typeface="微软雅黑" pitchFamily="34" charset="-122"/>
            </a:endParaRPr>
          </a:p>
        </p:txBody>
      </p:sp>
      <p:cxnSp>
        <p:nvCxnSpPr>
          <p:cNvPr id="6169" name="直接箭头连接符 40"/>
          <p:cNvCxnSpPr/>
          <p:nvPr>
            <p:custDataLst>
              <p:tags r:id="rId26"/>
            </p:custDataLst>
          </p:nvPr>
        </p:nvCxnSpPr>
        <p:spPr>
          <a:xfrm flipH="1" flipV="1">
            <a:off x="7154863" y="3317875"/>
            <a:ext cx="0" cy="1008063"/>
          </a:xfrm>
          <a:prstGeom prst="line">
            <a:avLst/>
          </a:prstGeom>
          <a:noFill/>
          <a:ln w="25400">
            <a:solidFill>
              <a:schemeClr val="tx1"/>
            </a:solidFill>
            <a:miter lim="800000"/>
            <a:headEnd type="stealth"/>
          </a:ln>
        </p:spPr>
      </p:cxnSp>
      <p:sp>
        <p:nvSpPr>
          <p:cNvPr id="6170" name="矩形 41"/>
          <p:cNvSpPr/>
          <p:nvPr>
            <p:custDataLst>
              <p:tags r:id="rId27"/>
            </p:custDataLst>
          </p:nvPr>
        </p:nvSpPr>
        <p:spPr bwMode="auto">
          <a:xfrm>
            <a:off x="7081838" y="3768725"/>
            <a:ext cx="1173162" cy="368300"/>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r>
              <a:rPr lang="zh-CN" altLang="en-US" sz="1800" spc="0">
                <a:latin typeface="微软雅黑" pitchFamily="34" charset="-122"/>
                <a:ea typeface="微软雅黑" pitchFamily="34" charset="-122"/>
              </a:rPr>
              <a:t>主要包括</a:t>
            </a:r>
            <a:endParaRPr lang="en-US" altLang="zh-CN" sz="1800">
              <a:latin typeface="微软雅黑" pitchFamily="34" charset="-122"/>
              <a:ea typeface="微软雅黑" pitchFamily="34" charset="-122"/>
            </a:endParaRPr>
          </a:p>
        </p:txBody>
      </p:sp>
      <p:sp>
        <p:nvSpPr>
          <p:cNvPr id="6171" name="矩形 23"/>
          <p:cNvSpPr>
            <a:spLocks noChangeArrowheads="1"/>
          </p:cNvSpPr>
          <p:nvPr>
            <p:custDataLst>
              <p:tags r:id="rId28"/>
            </p:custDataLst>
          </p:nvPr>
        </p:nvSpPr>
        <p:spPr bwMode="auto">
          <a:xfrm>
            <a:off x="6010275" y="4325938"/>
            <a:ext cx="2290763" cy="400050"/>
          </a:xfrm>
          <a:prstGeom prst="rect">
            <a:avLst/>
          </a:prstGeom>
          <a:noFill/>
          <a:ln w="25400">
            <a:solidFill>
              <a:schemeClr val="tx1"/>
            </a:solidFill>
            <a:prstDash val="solid"/>
            <a:miter lim="800000"/>
            <a:tailEnd type="stealth"/>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eaLnBrk="1" hangingPunct="1"/>
            <a:r>
              <a:rPr lang="zh-CN" altLang="en-US" sz="2000" spc="0">
                <a:solidFill>
                  <a:srgbClr val="FF0000"/>
                </a:solidFill>
                <a:latin typeface="微软雅黑" pitchFamily="34" charset="-122"/>
                <a:ea typeface="微软雅黑" pitchFamily="34" charset="-122"/>
              </a:rPr>
              <a:t>光、温度、重力等</a:t>
            </a:r>
            <a:endParaRPr lang="zh-CN" altLang="en-US" sz="2000">
              <a:solidFill>
                <a:srgbClr val="FF0000"/>
              </a:solidFill>
              <a:latin typeface="微软雅黑" pitchFamily="34" charset="-122"/>
              <a:ea typeface="微软雅黑" pitchFamily="34" charset="-122"/>
            </a:endParaRPr>
          </a:p>
        </p:txBody>
      </p:sp>
      <p:cxnSp>
        <p:nvCxnSpPr>
          <p:cNvPr id="6172" name="直接箭头连接符 43"/>
          <p:cNvCxnSpPr/>
          <p:nvPr>
            <p:custDataLst>
              <p:tags r:id="rId29"/>
            </p:custDataLst>
          </p:nvPr>
        </p:nvCxnSpPr>
        <p:spPr>
          <a:xfrm flipH="1">
            <a:off x="6858000" y="588963"/>
            <a:ext cx="2276475" cy="0"/>
          </a:xfrm>
          <a:prstGeom prst="line">
            <a:avLst/>
          </a:prstGeom>
          <a:noFill/>
          <a:ln w="25400">
            <a:solidFill>
              <a:schemeClr val="tx1"/>
            </a:solidFill>
            <a:miter lim="800000"/>
            <a:headEnd type="stealth"/>
          </a:ln>
        </p:spPr>
      </p:cxnSp>
      <p:sp>
        <p:nvSpPr>
          <p:cNvPr id="6173" name="矩形 23"/>
          <p:cNvSpPr>
            <a:spLocks noChangeArrowheads="1"/>
          </p:cNvSpPr>
          <p:nvPr>
            <p:custDataLst>
              <p:tags r:id="rId30"/>
            </p:custDataLst>
          </p:nvPr>
        </p:nvSpPr>
        <p:spPr bwMode="auto">
          <a:xfrm>
            <a:off x="9134475" y="234950"/>
            <a:ext cx="2025650" cy="708025"/>
          </a:xfrm>
          <a:prstGeom prst="rect">
            <a:avLst/>
          </a:prstGeom>
          <a:noFill/>
          <a:ln w="25400">
            <a:solidFill>
              <a:schemeClr val="tx1"/>
            </a:solidFill>
            <a:prstDash val="solid"/>
            <a:miter lim="800000"/>
            <a:tailEnd type="stealth"/>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eaLnBrk="1" hangingPunct="1"/>
            <a:r>
              <a:rPr lang="zh-CN" altLang="en-US" sz="2000" spc="0">
                <a:latin typeface="微软雅黑" pitchFamily="34" charset="-122"/>
                <a:ea typeface="微软雅黑" pitchFamily="34" charset="-122"/>
              </a:rPr>
              <a:t>有关原理在生产实践上的应用</a:t>
            </a:r>
            <a:endParaRPr lang="zh-CN" altLang="en-US" sz="2000">
              <a:latin typeface="微软雅黑" pitchFamily="34" charset="-122"/>
              <a:ea typeface="微软雅黑" pitchFamily="34" charset="-122"/>
            </a:endParaRPr>
          </a:p>
        </p:txBody>
      </p:sp>
      <p:cxnSp>
        <p:nvCxnSpPr>
          <p:cNvPr id="6174" name="直接箭头连接符 46"/>
          <p:cNvCxnSpPr/>
          <p:nvPr>
            <p:custDataLst>
              <p:tags r:id="rId31"/>
            </p:custDataLst>
          </p:nvPr>
        </p:nvCxnSpPr>
        <p:spPr>
          <a:xfrm flipH="1" flipV="1">
            <a:off x="10153650" y="942975"/>
            <a:ext cx="0" cy="468313"/>
          </a:xfrm>
          <a:prstGeom prst="line">
            <a:avLst/>
          </a:prstGeom>
          <a:noFill/>
          <a:ln w="25400">
            <a:solidFill>
              <a:schemeClr val="tx1"/>
            </a:solidFill>
            <a:miter lim="800000"/>
            <a:headEnd type="stealth"/>
          </a:ln>
        </p:spPr>
      </p:cxnSp>
      <p:sp>
        <p:nvSpPr>
          <p:cNvPr id="6175" name="矩形 47"/>
          <p:cNvSpPr/>
          <p:nvPr>
            <p:custDataLst>
              <p:tags r:id="rId32"/>
            </p:custDataLst>
          </p:nvPr>
        </p:nvSpPr>
        <p:spPr bwMode="auto">
          <a:xfrm>
            <a:off x="10099675" y="992188"/>
            <a:ext cx="646113" cy="369887"/>
          </a:xfrm>
          <a:prstGeom prst="rect">
            <a:avLst/>
          </a:prstGeom>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1800" spc="0">
                <a:latin typeface="微软雅黑" pitchFamily="34" charset="-122"/>
                <a:ea typeface="微软雅黑" pitchFamily="34" charset="-122"/>
              </a:rPr>
              <a:t>包括</a:t>
            </a:r>
            <a:endParaRPr lang="zh-CN" altLang="en-US" sz="1800">
              <a:latin typeface="微软雅黑" pitchFamily="34" charset="-122"/>
              <a:ea typeface="微软雅黑" pitchFamily="34" charset="-122"/>
            </a:endParaRPr>
          </a:p>
        </p:txBody>
      </p:sp>
      <p:sp>
        <p:nvSpPr>
          <p:cNvPr id="6176" name="矩形 23"/>
          <p:cNvSpPr>
            <a:spLocks noChangeArrowheads="1"/>
          </p:cNvSpPr>
          <p:nvPr>
            <p:custDataLst>
              <p:tags r:id="rId33"/>
            </p:custDataLst>
          </p:nvPr>
        </p:nvSpPr>
        <p:spPr bwMode="auto">
          <a:xfrm>
            <a:off x="9134475" y="1411288"/>
            <a:ext cx="2025650" cy="708025"/>
          </a:xfrm>
          <a:prstGeom prst="rect">
            <a:avLst/>
          </a:prstGeom>
          <a:noFill/>
          <a:ln w="25400">
            <a:solidFill>
              <a:schemeClr val="tx1"/>
            </a:solidFill>
            <a:prstDash val="solid"/>
            <a:miter lim="800000"/>
            <a:tailEnd type="stealth"/>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eaLnBrk="1" hangingPunct="1"/>
            <a:r>
              <a:rPr lang="zh-CN" altLang="en-US" sz="2000" spc="0">
                <a:solidFill>
                  <a:srgbClr val="FF0000"/>
                </a:solidFill>
                <a:latin typeface="微软雅黑" pitchFamily="34" charset="-122"/>
                <a:ea typeface="微软雅黑" pitchFamily="34" charset="-122"/>
              </a:rPr>
              <a:t>植物生长调节剂的应用等</a:t>
            </a:r>
            <a:endParaRPr lang="zh-CN" altLang="en-US" sz="2000">
              <a:solidFill>
                <a:srgbClr val="FF0000"/>
              </a:solidFill>
              <a:latin typeface="微软雅黑" pitchFamily="34" charset="-122"/>
              <a:ea typeface="微软雅黑" pitchFamily="34" charset="-122"/>
            </a:endParaRPr>
          </a:p>
        </p:txBody>
      </p:sp>
      <p:sp>
        <p:nvSpPr>
          <p:cNvPr id="6177" name="矩形 49"/>
          <p:cNvSpPr/>
          <p:nvPr>
            <p:custDataLst>
              <p:tags r:id="rId34"/>
            </p:custDataLst>
          </p:nvPr>
        </p:nvSpPr>
        <p:spPr>
          <a:xfrm>
            <a:off x="0" y="0"/>
            <a:ext cx="3100388" cy="63182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defTabSz="1216025"/>
            <a:r>
              <a:rPr lang="zh-CN" altLang="en-US" sz="3500" spc="0">
                <a:solidFill>
                  <a:srgbClr val="FF0000"/>
                </a:solidFill>
                <a:latin typeface="微软雅黑" pitchFamily="34" charset="-122"/>
                <a:ea typeface="微软雅黑" pitchFamily="34" charset="-122"/>
              </a:rPr>
              <a:t>章节知识体系</a:t>
            </a:r>
            <a:endParaRPr lang="en-US" altLang="zh-CN" sz="3500">
              <a:solidFill>
                <a:srgbClr val="FF0000"/>
              </a:solidFill>
              <a:latin typeface="微软雅黑" pitchFamily="34" charset="-122"/>
              <a:ea typeface="微软雅黑"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615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nodeType="clickEffect">
                                  <p:stCondLst>
                                    <p:cond delay="0"/>
                                  </p:stCondLst>
                                  <p:childTnLst>
                                    <p:set>
                                      <p:cBhvr>
                                        <p:cTn id="10" dur="1" fill="hold">
                                          <p:stCondLst>
                                            <p:cond delay="0"/>
                                          </p:stCondLst>
                                        </p:cTn>
                                        <p:tgtEl>
                                          <p:spTgt spid="615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nodeType="clickEffect">
                                  <p:stCondLst>
                                    <p:cond delay="0"/>
                                  </p:stCondLst>
                                  <p:childTnLst>
                                    <p:set>
                                      <p:cBhvr>
                                        <p:cTn id="14" dur="1" fill="hold">
                                          <p:stCondLst>
                                            <p:cond delay="0"/>
                                          </p:stCondLst>
                                        </p:cTn>
                                        <p:tgtEl>
                                          <p:spTgt spid="615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1" fill="hold" nodeType="clickEffect">
                                  <p:stCondLst>
                                    <p:cond delay="0"/>
                                  </p:stCondLst>
                                  <p:childTnLst>
                                    <p:set>
                                      <p:cBhvr>
                                        <p:cTn id="18" dur="1" fill="hold">
                                          <p:stCondLst>
                                            <p:cond delay="0"/>
                                          </p:stCondLst>
                                        </p:cTn>
                                        <p:tgtEl>
                                          <p:spTgt spid="615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1" fill="hold" nodeType="clickEffect">
                                  <p:stCondLst>
                                    <p:cond delay="0"/>
                                  </p:stCondLst>
                                  <p:childTnLst>
                                    <p:set>
                                      <p:cBhvr>
                                        <p:cTn id="22" dur="1" fill="hold">
                                          <p:stCondLst>
                                            <p:cond delay="0"/>
                                          </p:stCondLst>
                                        </p:cTn>
                                        <p:tgtEl>
                                          <p:spTgt spid="6154"/>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dur="1" fill="hold" nodeType="clickEffect">
                                  <p:stCondLst>
                                    <p:cond delay="0"/>
                                  </p:stCondLst>
                                  <p:childTnLst>
                                    <p:set>
                                      <p:cBhvr>
                                        <p:cTn id="26" dur="1" fill="hold">
                                          <p:stCondLst>
                                            <p:cond delay="0"/>
                                          </p:stCondLst>
                                        </p:cTn>
                                        <p:tgtEl>
                                          <p:spTgt spid="6155"/>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dur="1" fill="hold" nodeType="clickEffect">
                                  <p:stCondLst>
                                    <p:cond delay="0"/>
                                  </p:stCondLst>
                                  <p:childTnLst>
                                    <p:set>
                                      <p:cBhvr>
                                        <p:cTn id="30" dur="1" fill="hold">
                                          <p:stCondLst>
                                            <p:cond delay="0"/>
                                          </p:stCondLst>
                                        </p:cTn>
                                        <p:tgtEl>
                                          <p:spTgt spid="6157"/>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afterGroup">
                            <p:stCondLst>
                              <p:cond delay="0"/>
                            </p:stCondLst>
                            <p:childTnLst>
                              <p:par>
                                <p:cTn id="33" presetID="1" presetClass="entr" presetSubtype="0" dur="1" fill="hold" nodeType="clickEffect">
                                  <p:stCondLst>
                                    <p:cond delay="0"/>
                                  </p:stCondLst>
                                  <p:childTnLst>
                                    <p:set>
                                      <p:cBhvr>
                                        <p:cTn id="34" dur="1" fill="hold">
                                          <p:stCondLst>
                                            <p:cond delay="0"/>
                                          </p:stCondLst>
                                        </p:cTn>
                                        <p:tgtEl>
                                          <p:spTgt spid="6160"/>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afterGroup">
                            <p:stCondLst>
                              <p:cond delay="0"/>
                            </p:stCondLst>
                            <p:childTnLst>
                              <p:par>
                                <p:cTn id="37" presetID="1" presetClass="entr" presetSubtype="0" dur="1" fill="hold" nodeType="clickEffect">
                                  <p:stCondLst>
                                    <p:cond delay="0"/>
                                  </p:stCondLst>
                                  <p:childTnLst>
                                    <p:set>
                                      <p:cBhvr>
                                        <p:cTn id="38" dur="1" fill="hold">
                                          <p:stCondLst>
                                            <p:cond delay="0"/>
                                          </p:stCondLst>
                                        </p:cTn>
                                        <p:tgtEl>
                                          <p:spTgt spid="6169"/>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afterGroup">
                            <p:stCondLst>
                              <p:cond delay="0"/>
                            </p:stCondLst>
                            <p:childTnLst>
                              <p:par>
                                <p:cTn id="41" presetID="1" presetClass="entr" presetSubtype="0" dur="1" fill="hold" nodeType="clickEffect">
                                  <p:stCondLst>
                                    <p:cond delay="0"/>
                                  </p:stCondLst>
                                  <p:childTnLst>
                                    <p:set>
                                      <p:cBhvr>
                                        <p:cTn id="42" dur="1" fill="hold">
                                          <p:stCondLst>
                                            <p:cond delay="0"/>
                                          </p:stCondLst>
                                        </p:cTn>
                                        <p:tgtEl>
                                          <p:spTgt spid="6172"/>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afterGroup">
                            <p:stCondLst>
                              <p:cond delay="0"/>
                            </p:stCondLst>
                            <p:childTnLst>
                              <p:par>
                                <p:cTn id="45" presetID="1" presetClass="entr" presetSubtype="0" dur="1" fill="hold" nodeType="clickEffect">
                                  <p:stCondLst>
                                    <p:cond delay="0"/>
                                  </p:stCondLst>
                                  <p:childTnLst>
                                    <p:set>
                                      <p:cBhvr>
                                        <p:cTn id="46" dur="1" fill="hold">
                                          <p:stCondLst>
                                            <p:cond delay="0"/>
                                          </p:stCondLst>
                                        </p:cTn>
                                        <p:tgtEl>
                                          <p:spTgt spid="61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170" name="文本占位符 5"/>
          <p:cNvSpPr txBox="1"/>
          <p:nvPr>
            <p:custDataLst>
              <p:tags r:id="rId3"/>
            </p:custDataLst>
          </p:nvPr>
        </p:nvSpPr>
        <p:spPr>
          <a:xfrm>
            <a:off x="0" y="3489325"/>
            <a:ext cx="12192000" cy="635000"/>
          </a:xfrm>
          <a:prstGeom prst="rect">
            <a:avLst/>
          </a:prstGeom>
        </p:spPr>
        <p:txBody>
          <a:bodyPr>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微软雅黑" pitchFamily="34" charset="-122"/>
              </a:defRPr>
            </a:lvl1pPr>
            <a:lvl2pPr marL="742950" indent="-285750" algn="l" defTabSz="914400" rtl="0" eaLnBrk="0" fontAlgn="base" hangingPunct="0">
              <a:lnSpc>
                <a:spcPct val="100000"/>
              </a:lnSpc>
              <a:spcBef>
                <a:spcPct val="0"/>
              </a:spcBef>
              <a:spcAft>
                <a:spcPct val="0"/>
              </a:spcAft>
              <a:buClrTx/>
              <a:buSzTx/>
              <a:buFontTx/>
              <a:buNone/>
              <a:defRPr kumimoji="0" lang="zh-CN" altLang="en-US" sz="2400" b="1" i="0" u="none" baseline="0">
                <a:solidFill>
                  <a:schemeClr val="tx1"/>
                </a:solidFill>
                <a:effectLst/>
                <a:latin typeface="Calibri" pitchFamily="34" charset="0"/>
                <a:ea typeface="微软雅黑" pitchFamily="34"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000" b="1" i="0" u="none" baseline="0">
                <a:solidFill>
                  <a:schemeClr val="tx1"/>
                </a:solidFill>
                <a:effectLst/>
                <a:latin typeface="Calibri" pitchFamily="34" charset="0"/>
                <a:ea typeface="微软雅黑" pitchFamily="34"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微软雅黑" pitchFamily="34"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微软雅黑" pitchFamily="34" charset="-122"/>
              </a:defRPr>
            </a:lvl5pPr>
            <a:lvl6pPr eaLnBrk="0" fontAlgn="base" hangingPunct="0">
              <a:spcAft>
                <a:spcPct val="0"/>
              </a:spcAft>
              <a:defRPr lang="zh-CN" altLang="en-US">
                <a:solidFill>
                  <a:schemeClr val="tx1"/>
                </a:solidFill>
                <a:latin typeface="Calibri" pitchFamily="34" charset="0"/>
                <a:ea typeface="微软雅黑" pitchFamily="34" charset="-122"/>
              </a:defRPr>
            </a:lvl6pPr>
            <a:lvl7pPr eaLnBrk="0" fontAlgn="base" hangingPunct="0">
              <a:spcAft>
                <a:spcPct val="0"/>
              </a:spcAft>
              <a:defRPr lang="zh-CN" altLang="en-US">
                <a:solidFill>
                  <a:schemeClr val="tx1"/>
                </a:solidFill>
                <a:latin typeface="Calibri" pitchFamily="34" charset="0"/>
                <a:ea typeface="微软雅黑" pitchFamily="34" charset="-122"/>
              </a:defRPr>
            </a:lvl7pPr>
            <a:lvl8pPr eaLnBrk="0" fontAlgn="base" hangingPunct="0">
              <a:spcAft>
                <a:spcPct val="0"/>
              </a:spcAft>
              <a:defRPr lang="zh-CN" altLang="en-US">
                <a:solidFill>
                  <a:schemeClr val="tx1"/>
                </a:solidFill>
                <a:latin typeface="Calibri" pitchFamily="34" charset="0"/>
                <a:ea typeface="微软雅黑" pitchFamily="34" charset="-122"/>
              </a:defRPr>
            </a:lvl8pPr>
            <a:lvl9pPr eaLnBrk="0" fontAlgn="base" hangingPunct="0">
              <a:spcAft>
                <a:spcPct val="0"/>
              </a:spcAft>
              <a:defRPr lang="zh-CN" altLang="en-US">
                <a:solidFill>
                  <a:schemeClr val="tx1"/>
                </a:solidFill>
                <a:latin typeface="Calibri" pitchFamily="34" charset="0"/>
                <a:ea typeface="微软雅黑" pitchFamily="34" charset="-122"/>
              </a:defRPr>
            </a:lvl9pPr>
          </a:lstStyle>
          <a:p>
            <a:pPr marL="0" marR="0" lvl="0" indent="0" algn="ctr"/>
            <a:r>
              <a:rPr lang="zh-CN" altLang="en-US" sz="3600" spc="0">
                <a:effectLst>
                  <a:outerShdw blurRad="38100" dist="38100" dir="2700000" algn="tl">
                    <a:srgbClr val="FFFFFF"/>
                  </a:outerShdw>
                </a:effectLst>
                <a:latin typeface="微软雅黑" pitchFamily="34" charset="-122"/>
                <a:ea typeface="微软雅黑" pitchFamily="34" charset="-122"/>
              </a:rPr>
              <a:t>第</a:t>
            </a:r>
            <a:r>
              <a:rPr lang="en-US" altLang="zh-CN" sz="3600" spc="0">
                <a:effectLst>
                  <a:outerShdw blurRad="38100" dist="38100" dir="2700000" algn="tl">
                    <a:srgbClr val="FFFFFF"/>
                  </a:outerShdw>
                </a:effectLst>
                <a:latin typeface="微软雅黑" pitchFamily="34" charset="-122"/>
                <a:ea typeface="微软雅黑" pitchFamily="34" charset="-122"/>
              </a:rPr>
              <a:t>1</a:t>
            </a:r>
            <a:r>
              <a:rPr lang="zh-CN" altLang="en-US" sz="3600" spc="0">
                <a:effectLst>
                  <a:outerShdw blurRad="38100" dist="38100" dir="2700000" algn="tl">
                    <a:srgbClr val="FFFFFF"/>
                  </a:outerShdw>
                </a:effectLst>
                <a:latin typeface="微软雅黑" pitchFamily="34" charset="-122"/>
                <a:ea typeface="微软雅黑" pitchFamily="34" charset="-122"/>
              </a:rPr>
              <a:t>课时       生长素的发现及其生理作用</a:t>
            </a:r>
            <a:endParaRPr lang="zh-CN" altLang="en-US" sz="3600">
              <a:effectLst>
                <a:outerShdw blurRad="38100" dist="38100" dir="2700000" algn="tl">
                  <a:srgbClr val="FFFFFF"/>
                </a:outerShdw>
              </a:effectLst>
              <a:latin typeface="微软雅黑" pitchFamily="34" charset="-122"/>
              <a:ea typeface="微软雅黑" pitchFamily="34" charset="-122"/>
            </a:endParaRPr>
          </a:p>
        </p:txBody>
      </p:sp>
      <p:sp>
        <p:nvSpPr>
          <p:cNvPr id="7171" name="标题 4"/>
          <p:cNvSpPr txBox="1"/>
          <p:nvPr>
            <p:custDataLst>
              <p:tags r:id="rId4"/>
            </p:custDataLst>
          </p:nvPr>
        </p:nvSpPr>
        <p:spPr bwMode="auto">
          <a:xfrm>
            <a:off x="0" y="2105025"/>
            <a:ext cx="12192000" cy="1065213"/>
          </a:xfrm>
          <a:prstGeom prst="rect">
            <a:avLst/>
          </a:prstGeom>
          <a:noFill/>
          <a:ln>
            <a:noFill/>
          </a:ln>
        </p:spPr>
        <p:txBody>
          <a:bodyPr anchor="ctr" anchorCtr="0">
            <a:noAutofit/>
          </a:bodyPr>
          <a:lstStyle>
            <a:defPPr>
              <a:defRPr lang="zh-CN"/>
            </a:defPPr>
            <a:lvl1pPr marL="0" indent="0" algn="l" defTabSz="914400" rtl="0" eaLnBrk="0" fontAlgn="base" hangingPunct="0">
              <a:lnSpc>
                <a:spcPct val="90000"/>
              </a:lnSpc>
              <a:spcBef>
                <a:spcPct val="0"/>
              </a:spcBef>
              <a:spcAft>
                <a:spcPct val="0"/>
              </a:spcAft>
              <a:buClrTx/>
              <a:buSzTx/>
              <a:buFontTx/>
              <a:buNone/>
              <a:defRPr kumimoji="0" lang="zh-CN" altLang="en-US" sz="4400" b="1" i="0" u="none" kern="1200" baseline="0">
                <a:solidFill>
                  <a:schemeClr val="tx1"/>
                </a:solidFill>
                <a:effectLst/>
                <a:latin typeface="+mj-lt"/>
                <a:ea typeface="+mj-ea"/>
                <a:cs typeface="+mj-cs"/>
              </a:defRPr>
            </a:lvl1pPr>
            <a:lvl2pPr marL="457200" indent="0" algn="l" defTabSz="914400" rtl="0" eaLnBrk="0" fontAlgn="base" hangingPunct="0">
              <a:lnSpc>
                <a:spcPct val="90000"/>
              </a:lnSpc>
              <a:spcBef>
                <a:spcPct val="0"/>
              </a:spcBef>
              <a:spcAft>
                <a:spcPct val="0"/>
              </a:spcAft>
              <a:buClrTx/>
              <a:buSzTx/>
              <a:buFontTx/>
              <a:buNone/>
              <a:defRPr kumimoji="0" lang="zh-CN" altLang="en-US" sz="4400" b="1" i="0" u="none" baseline="0">
                <a:solidFill>
                  <a:schemeClr val="tx1"/>
                </a:solidFill>
                <a:effectLst/>
                <a:latin typeface="Calibri" pitchFamily="34" charset="0"/>
                <a:ea typeface="微软雅黑" pitchFamily="34" charset="-122"/>
              </a:defRPr>
            </a:lvl2pPr>
            <a:lvl3pPr marL="914400" indent="0" algn="l" defTabSz="914400" rtl="0" eaLnBrk="0" fontAlgn="base" hangingPunct="0">
              <a:lnSpc>
                <a:spcPct val="90000"/>
              </a:lnSpc>
              <a:spcBef>
                <a:spcPct val="0"/>
              </a:spcBef>
              <a:spcAft>
                <a:spcPct val="0"/>
              </a:spcAft>
              <a:buClrTx/>
              <a:buSzTx/>
              <a:buFontTx/>
              <a:buNone/>
              <a:defRPr kumimoji="0" lang="zh-CN" altLang="en-US" sz="4400" b="1" i="0" u="none" baseline="0">
                <a:solidFill>
                  <a:schemeClr val="tx1"/>
                </a:solidFill>
                <a:effectLst/>
                <a:latin typeface="Calibri" pitchFamily="34" charset="0"/>
                <a:ea typeface="微软雅黑" pitchFamily="34" charset="-122"/>
              </a:defRPr>
            </a:lvl3pPr>
            <a:lvl4pPr marL="1371600" indent="0" algn="l" defTabSz="914400" rtl="0" eaLnBrk="0" fontAlgn="base" hangingPunct="0">
              <a:lnSpc>
                <a:spcPct val="90000"/>
              </a:lnSpc>
              <a:spcBef>
                <a:spcPct val="0"/>
              </a:spcBef>
              <a:spcAft>
                <a:spcPct val="0"/>
              </a:spcAft>
              <a:buClrTx/>
              <a:buSzTx/>
              <a:buFontTx/>
              <a:buNone/>
              <a:defRPr kumimoji="0" lang="zh-CN" altLang="en-US" sz="4400" b="1" i="0" u="none" baseline="0">
                <a:solidFill>
                  <a:schemeClr val="tx1"/>
                </a:solidFill>
                <a:effectLst/>
                <a:latin typeface="Calibri" pitchFamily="34" charset="0"/>
                <a:ea typeface="微软雅黑" pitchFamily="34" charset="-122"/>
              </a:defRPr>
            </a:lvl4pPr>
            <a:lvl5pPr marL="1828800" indent="0" algn="l" defTabSz="914400" rtl="0" eaLnBrk="0" fontAlgn="base" hangingPunct="0">
              <a:lnSpc>
                <a:spcPct val="90000"/>
              </a:lnSpc>
              <a:spcBef>
                <a:spcPct val="0"/>
              </a:spcBef>
              <a:spcAft>
                <a:spcPct val="0"/>
              </a:spcAft>
              <a:buClrTx/>
              <a:buSzTx/>
              <a:buFontTx/>
              <a:buNone/>
              <a:defRPr kumimoji="0" lang="zh-CN" altLang="en-US" sz="4400" b="1" i="0" u="none" baseline="0">
                <a:solidFill>
                  <a:schemeClr val="tx1"/>
                </a:solidFill>
                <a:effectLst/>
                <a:latin typeface="Calibri" pitchFamily="34" charset="0"/>
                <a:ea typeface="微软雅黑" pitchFamily="34" charset="-122"/>
              </a:defRPr>
            </a:lvl5pPr>
            <a:lvl6pPr marL="457200" algn="l" rtl="0" fontAlgn="base">
              <a:lnSpc>
                <a:spcPct val="90000"/>
              </a:lnSpc>
              <a:spcBef>
                <a:spcPct val="0"/>
              </a:spcBef>
              <a:spcAft>
                <a:spcPct val="0"/>
              </a:spcAft>
              <a:defRPr lang="zh-CN" altLang="en-US" sz="4400">
                <a:solidFill>
                  <a:schemeClr val="tx1"/>
                </a:solidFill>
                <a:latin typeface="Calibri" pitchFamily="34" charset="0"/>
              </a:defRPr>
            </a:lvl6pPr>
            <a:lvl7pPr marL="914400" algn="l" rtl="0" fontAlgn="base">
              <a:lnSpc>
                <a:spcPct val="90000"/>
              </a:lnSpc>
              <a:spcBef>
                <a:spcPct val="0"/>
              </a:spcBef>
              <a:spcAft>
                <a:spcPct val="0"/>
              </a:spcAft>
              <a:defRPr lang="zh-CN" altLang="en-US" sz="4400">
                <a:solidFill>
                  <a:schemeClr val="tx1"/>
                </a:solidFill>
                <a:latin typeface="Calibri" pitchFamily="34" charset="0"/>
              </a:defRPr>
            </a:lvl7pPr>
            <a:lvl8pPr marL="1371600" algn="l" rtl="0" fontAlgn="base">
              <a:lnSpc>
                <a:spcPct val="90000"/>
              </a:lnSpc>
              <a:spcBef>
                <a:spcPct val="0"/>
              </a:spcBef>
              <a:spcAft>
                <a:spcPct val="0"/>
              </a:spcAft>
              <a:defRPr lang="zh-CN" altLang="en-US" sz="4400">
                <a:solidFill>
                  <a:schemeClr val="tx1"/>
                </a:solidFill>
                <a:latin typeface="Calibri" pitchFamily="34" charset="0"/>
              </a:defRPr>
            </a:lvl8pPr>
            <a:lvl9pPr marL="1828800" algn="l" rtl="0" fontAlgn="base">
              <a:lnSpc>
                <a:spcPct val="90000"/>
              </a:lnSpc>
              <a:spcBef>
                <a:spcPct val="0"/>
              </a:spcBef>
              <a:spcAft>
                <a:spcPct val="0"/>
              </a:spcAft>
              <a:defRPr lang="zh-CN" altLang="en-US" sz="4400">
                <a:solidFill>
                  <a:schemeClr val="tx1"/>
                </a:solidFill>
                <a:latin typeface="Calibri" pitchFamily="34" charset="0"/>
              </a:defRPr>
            </a:lvl9pPr>
          </a:lstStyle>
          <a:p>
            <a:pPr marL="0" marR="0" lvl="0" indent="0" algn="ctr" eaLnBrk="1" hangingPunct="1">
              <a:lnSpc>
                <a:spcPct val="90000"/>
              </a:lnSpc>
            </a:pPr>
            <a:r>
              <a:rPr lang="zh-CN" altLang="zh-CN" sz="5400" spc="0">
                <a:effectLst>
                  <a:outerShdw blurRad="38100" dist="38100" dir="2700000" algn="tl">
                    <a:srgbClr val="FFFFFF"/>
                  </a:outerShdw>
                </a:effectLst>
                <a:latin typeface="微软雅黑" pitchFamily="34" charset="-122"/>
                <a:ea typeface="微软雅黑" pitchFamily="34" charset="-122"/>
              </a:rPr>
              <a:t>第</a:t>
            </a:r>
            <a:r>
              <a:rPr lang="zh-CN" altLang="en-US" sz="5400" spc="0">
                <a:effectLst>
                  <a:outerShdw blurRad="38100" dist="38100" dir="2700000" algn="tl">
                    <a:srgbClr val="FFFFFF"/>
                  </a:outerShdw>
                </a:effectLst>
                <a:latin typeface="微软雅黑" pitchFamily="34" charset="-122"/>
                <a:ea typeface="微软雅黑" pitchFamily="34" charset="-122"/>
              </a:rPr>
              <a:t>十二单元  植物生命活动的调节</a:t>
            </a:r>
            <a:endParaRPr lang="zh-CN" altLang="zh-CN" sz="5400">
              <a:effectLst>
                <a:outerShdw blurRad="38100" dist="38100" dir="2700000" algn="tl">
                  <a:srgbClr val="FFFFFF"/>
                </a:outerShdw>
              </a:effectLst>
              <a:latin typeface="微软雅黑" pitchFamily="34" charset="-122"/>
              <a:ea typeface="微软雅黑" pitchFamily="3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8194" name="îṣliḑê"/>
          <p:cNvSpPr/>
          <p:nvPr>
            <p:custDataLst>
              <p:tags r:id="rId4"/>
            </p:custDataLst>
          </p:nvPr>
        </p:nvSpPr>
        <p:spPr bwMode="auto">
          <a:xfrm>
            <a:off x="3302000" y="85725"/>
            <a:ext cx="131763" cy="6423025"/>
          </a:xfrm>
          <a:prstGeom prst="rect">
            <a:avLst/>
          </a:prstGeom>
          <a:solidFill>
            <a:schemeClr val="accent1">
              <a:lumMod val="40000"/>
              <a:lumOff val="60000"/>
            </a:schemeClr>
          </a:solidFill>
          <a:ln w="19050">
            <a:noFill/>
            <a:round/>
          </a:ln>
        </p:spPr>
        <p:txBody>
          <a:bodyPr anchor="ctr" anchorCtr="0">
            <a:no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1"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1"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1"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1"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1" i="0" u="none" kern="1200" baseline="0">
                <a:solidFill>
                  <a:schemeClr val="tx1"/>
                </a:solidFill>
                <a:effectLst/>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algn="ctr" eaLnBrk="1" hangingPunct="1"/>
            <a:endParaRPr sz="2400">
              <a:solidFill>
                <a:srgbClr val="262626"/>
              </a:solidFill>
              <a:effectLst>
                <a:outerShdw blurRad="38100" dist="38100" dir="2700000" algn="tl">
                  <a:srgbClr val="000000">
                    <a:alpha val="43137"/>
                  </a:srgbClr>
                </a:outerShdw>
              </a:effectLst>
              <a:latin typeface="Arial" pitchFamily="34" charset="0"/>
              <a:ea typeface="微软雅黑" pitchFamily="34" charset="-122"/>
            </a:endParaRPr>
          </a:p>
        </p:txBody>
      </p:sp>
      <p:sp>
        <p:nvSpPr>
          <p:cNvPr id="8195" name="îṥlîḍê"/>
          <p:cNvSpPr/>
          <p:nvPr>
            <p:custDataLst>
              <p:tags r:id="rId5"/>
            </p:custDataLst>
          </p:nvPr>
        </p:nvSpPr>
        <p:spPr>
          <a:xfrm rot="5400000">
            <a:off x="1082675" y="3709988"/>
            <a:ext cx="2359025" cy="561975"/>
          </a:xfrm>
          <a:prstGeom prst="rect">
            <a:avLst/>
          </a:prstGeom>
        </p:spPr>
        <p:txBody>
          <a:bodyPr anchor="b">
            <a:normAutofit fontScale="95000"/>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en-US" altLang="zh-CN" sz="3200" b="1" i="0" u="none" strike="noStrike" kern="1200" cap="none" spc="300" normalizeH="0" baseline="0" noProof="0">
                <a:ln>
                  <a:noFill/>
                </a:ln>
                <a:solidFill>
                  <a:schemeClr val="tx1">
                    <a:lumMod val="85000"/>
                    <a:lumOff val="15000"/>
                  </a:schemeClr>
                </a:solidFill>
                <a:effectLst/>
                <a:uLnTx/>
                <a:uFillTx/>
                <a:latin typeface="Arial" pitchFamily="34" charset="0"/>
                <a:ea typeface="+mn-ea"/>
                <a:cs typeface="+mn-cs"/>
              </a:rPr>
              <a:t>CONTENT</a:t>
            </a:r>
          </a:p>
        </p:txBody>
      </p:sp>
      <p:sp>
        <p:nvSpPr>
          <p:cNvPr id="8196" name="Text Box 8"/>
          <p:cNvSpPr txBox="1">
            <a:spLocks noChangeArrowheads="1"/>
          </p:cNvSpPr>
          <p:nvPr>
            <p:custDataLst>
              <p:tags r:id="rId6"/>
            </p:custDataLst>
          </p:nvPr>
        </p:nvSpPr>
        <p:spPr bwMode="auto">
          <a:xfrm>
            <a:off x="790575" y="2179638"/>
            <a:ext cx="1200150" cy="2228850"/>
          </a:xfrm>
          <a:prstGeom prst="rect">
            <a:avLst/>
          </a:prstGeom>
          <a:noFill/>
          <a:ln>
            <a:noFill/>
          </a:ln>
          <a:effectLst/>
        </p:spPr>
        <p:txBody>
          <a:bodyPr vert="eaVert">
            <a:normAutofit/>
          </a:bodyPr>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1"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1"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1"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1"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1" i="0" u="none" kern="1200" baseline="0">
                <a:solidFill>
                  <a:schemeClr val="tx1"/>
                </a:solidFill>
                <a:effectLst/>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marL="0" marR="0" lvl="0" indent="0" eaLnBrk="1" hangingPunct="1"/>
            <a:r>
              <a:rPr lang="zh-CN" altLang="en-US" sz="6600" spc="0">
                <a:solidFill>
                  <a:srgbClr val="262626"/>
                </a:solidFill>
                <a:latin typeface="Arial" pitchFamily="34" charset="0"/>
                <a:ea typeface="汉仪旗黑-85S"/>
                <a:sym typeface="+mn-lt"/>
              </a:rPr>
              <a:t>目 录</a:t>
            </a:r>
            <a:endParaRPr lang="zh-CN" altLang="en-US" sz="6600">
              <a:solidFill>
                <a:srgbClr val="262626"/>
              </a:solidFill>
              <a:latin typeface="Arial" pitchFamily="34" charset="0"/>
              <a:ea typeface="汉仪旗黑-85S"/>
              <a:sym typeface="+mn-lt"/>
            </a:endParaRPr>
          </a:p>
        </p:txBody>
      </p:sp>
      <p:sp>
        <p:nvSpPr>
          <p:cNvPr id="8197" name="矩形 3"/>
          <p:cNvSpPr/>
          <p:nvPr>
            <p:custDataLst>
              <p:tags r:id="rId7"/>
            </p:custDataLst>
          </p:nvPr>
        </p:nvSpPr>
        <p:spPr>
          <a:xfrm>
            <a:off x="0" y="6350"/>
            <a:ext cx="2543175" cy="63182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defTabSz="1216025"/>
            <a:r>
              <a:rPr lang="zh-CN" altLang="en-US" sz="3500" spc="0">
                <a:solidFill>
                  <a:srgbClr val="262626"/>
                </a:solidFill>
                <a:latin typeface="微软雅黑" pitchFamily="34" charset="-122"/>
                <a:ea typeface="微软雅黑" pitchFamily="34" charset="-122"/>
              </a:rPr>
              <a:t>考点分析</a:t>
            </a:r>
            <a:endParaRPr lang="zh-CN" altLang="en-US" sz="3500">
              <a:solidFill>
                <a:srgbClr val="262626"/>
              </a:solidFill>
              <a:latin typeface="微软雅黑" pitchFamily="34" charset="-122"/>
              <a:ea typeface="微软雅黑" pitchFamily="34" charset="-122"/>
            </a:endParaRPr>
          </a:p>
        </p:txBody>
      </p:sp>
      <p:sp>
        <p:nvSpPr>
          <p:cNvPr id="8198" name="íṥḷïdè"/>
          <p:cNvSpPr/>
          <p:nvPr>
            <p:custDataLst>
              <p:tags r:id="rId8"/>
            </p:custDataLst>
          </p:nvPr>
        </p:nvSpPr>
        <p:spPr bwMode="auto">
          <a:xfrm>
            <a:off x="2811463" y="1370013"/>
            <a:ext cx="1009650" cy="527050"/>
          </a:xfrm>
          <a:prstGeom prst="ellipse">
            <a:avLst/>
          </a:prstGeom>
          <a:solidFill>
            <a:schemeClr val="bg1"/>
          </a:solidFill>
          <a:ln w="57150">
            <a:solidFill>
              <a:schemeClr val="bg1"/>
            </a:solidFill>
            <a:round/>
          </a:ln>
        </p:spPr>
        <p:txBody>
          <a:bodyPr lIns="0" rIns="0" anchor="ctr" anchorCtr="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3600" b="1" i="0" u="none" strike="noStrike" kern="1200" cap="none" spc="0" normalizeH="0" baseline="0" noProof="0">
                <a:ln>
                  <a:noFill/>
                </a:ln>
                <a:solidFill>
                  <a:schemeClr val="tx1">
                    <a:lumMod val="85000"/>
                    <a:lumOff val="15000"/>
                  </a:schemeClr>
                </a:solidFill>
                <a:effectLst>
                  <a:outerShdw blurRad="38100" dist="38100" dir="2700000" algn="tl">
                    <a:srgbClr val="000000">
                      <a:alpha val="43137"/>
                    </a:srgbClr>
                  </a:outerShdw>
                </a:effectLst>
                <a:uLnTx/>
                <a:uFillTx/>
                <a:latin typeface="Arial" pitchFamily="34" charset="0"/>
                <a:ea typeface="+mn-ea"/>
                <a:cs typeface="+mn-cs"/>
              </a:rPr>
              <a:t>01</a:t>
            </a:r>
          </a:p>
        </p:txBody>
      </p:sp>
      <p:sp>
        <p:nvSpPr>
          <p:cNvPr id="8199" name="矩形 5"/>
          <p:cNvSpPr/>
          <p:nvPr>
            <p:custDataLst>
              <p:tags r:id="rId9"/>
            </p:custDataLst>
          </p:nvPr>
        </p:nvSpPr>
        <p:spPr>
          <a:xfrm>
            <a:off x="3724275" y="1144588"/>
            <a:ext cx="8467725" cy="979487"/>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defTabSz="1216025" eaLnBrk="1" hangingPunct="1">
              <a:lnSpc>
                <a:spcPct val="120000"/>
              </a:lnSpc>
            </a:pPr>
            <a:r>
              <a:rPr lang="zh-CN" altLang="en-US" sz="2400">
                <a:solidFill>
                  <a:srgbClr val="000000"/>
                </a:solidFill>
                <a:latin typeface="微软雅黑" pitchFamily="34" charset="-122"/>
                <a:ea typeface="微软雅黑" pitchFamily="34" charset="-122"/>
              </a:rPr>
              <a:t>通过对生长素发现过程中相关实验的分析，领悟科学实验的方法和技巧。</a:t>
            </a:r>
            <a:endParaRPr lang="zh-CN" altLang="en-US" sz="2400">
              <a:solidFill>
                <a:srgbClr val="000000"/>
              </a:solidFill>
              <a:latin typeface="微软雅黑" pitchFamily="34" charset="-122"/>
              <a:ea typeface="微软雅黑" pitchFamily="34" charset="-122"/>
            </a:endParaRPr>
          </a:p>
        </p:txBody>
      </p:sp>
      <p:sp>
        <p:nvSpPr>
          <p:cNvPr id="8200" name="íṥḷïdè"/>
          <p:cNvSpPr/>
          <p:nvPr>
            <p:custDataLst>
              <p:tags r:id="rId10"/>
            </p:custDataLst>
          </p:nvPr>
        </p:nvSpPr>
        <p:spPr bwMode="auto">
          <a:xfrm>
            <a:off x="2811463" y="2814638"/>
            <a:ext cx="1009650" cy="527050"/>
          </a:xfrm>
          <a:prstGeom prst="ellipse">
            <a:avLst/>
          </a:prstGeom>
          <a:solidFill>
            <a:schemeClr val="bg1"/>
          </a:solidFill>
          <a:ln w="57150">
            <a:solidFill>
              <a:schemeClr val="bg1"/>
            </a:solidFill>
            <a:round/>
          </a:ln>
        </p:spPr>
        <p:txBody>
          <a:bodyPr lIns="0" rIns="0" anchor="ctr" anchorCtr="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3600" b="1" i="0" u="none" strike="noStrike" kern="1200" cap="none" spc="0" normalizeH="0" baseline="0" noProof="0">
                <a:ln>
                  <a:noFill/>
                </a:ln>
                <a:solidFill>
                  <a:schemeClr val="tx1">
                    <a:lumMod val="85000"/>
                    <a:lumOff val="15000"/>
                  </a:schemeClr>
                </a:solidFill>
                <a:effectLst>
                  <a:outerShdw blurRad="38100" dist="38100" dir="2700000" algn="tl">
                    <a:srgbClr val="000000">
                      <a:alpha val="43137"/>
                    </a:srgbClr>
                  </a:outerShdw>
                </a:effectLst>
                <a:uLnTx/>
                <a:uFillTx/>
                <a:latin typeface="Arial" pitchFamily="34" charset="0"/>
                <a:ea typeface="+mn-ea"/>
                <a:cs typeface="+mn-cs"/>
              </a:rPr>
              <a:t>02</a:t>
            </a:r>
          </a:p>
        </p:txBody>
      </p:sp>
      <p:sp>
        <p:nvSpPr>
          <p:cNvPr id="8201" name="íṥḷïdè"/>
          <p:cNvSpPr/>
          <p:nvPr>
            <p:custDataLst>
              <p:tags r:id="rId11"/>
            </p:custDataLst>
          </p:nvPr>
        </p:nvSpPr>
        <p:spPr bwMode="auto">
          <a:xfrm>
            <a:off x="2863850" y="4184650"/>
            <a:ext cx="1009650" cy="527050"/>
          </a:xfrm>
          <a:prstGeom prst="ellipse">
            <a:avLst/>
          </a:prstGeom>
          <a:solidFill>
            <a:schemeClr val="bg1"/>
          </a:solidFill>
          <a:ln w="57150">
            <a:solidFill>
              <a:schemeClr val="bg1"/>
            </a:solidFill>
            <a:round/>
          </a:ln>
        </p:spPr>
        <p:txBody>
          <a:bodyPr lIns="0" rIns="0" anchor="ctr" anchorCtr="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1" i="0" u="none" kern="1200" baseline="0">
                <a:solidFill>
                  <a:schemeClr val="tx1"/>
                </a:solidFill>
                <a:effectLst/>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3600" b="1" i="0" u="none" strike="noStrike" kern="1200" cap="none" spc="0" normalizeH="0" baseline="0" noProof="0">
                <a:ln>
                  <a:noFill/>
                </a:ln>
                <a:solidFill>
                  <a:schemeClr val="tx1">
                    <a:lumMod val="85000"/>
                    <a:lumOff val="15000"/>
                  </a:schemeClr>
                </a:solidFill>
                <a:effectLst>
                  <a:outerShdw blurRad="38100" dist="38100" dir="2700000" algn="tl">
                    <a:srgbClr val="000000">
                      <a:alpha val="43137"/>
                    </a:srgbClr>
                  </a:outerShdw>
                </a:effectLst>
                <a:uLnTx/>
                <a:uFillTx/>
                <a:latin typeface="Arial" pitchFamily="34" charset="0"/>
                <a:ea typeface="+mn-ea"/>
                <a:cs typeface="+mn-cs"/>
              </a:rPr>
              <a:t>03</a:t>
            </a:r>
          </a:p>
        </p:txBody>
      </p:sp>
      <p:sp>
        <p:nvSpPr>
          <p:cNvPr id="8202" name="矩形 14"/>
          <p:cNvSpPr/>
          <p:nvPr>
            <p:custDataLst>
              <p:tags r:id="rId12"/>
            </p:custDataLst>
          </p:nvPr>
        </p:nvSpPr>
        <p:spPr>
          <a:xfrm>
            <a:off x="3724275" y="2589213"/>
            <a:ext cx="8467725" cy="977900"/>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20000"/>
              </a:lnSpc>
            </a:pPr>
            <a:r>
              <a:rPr lang="zh-CN" altLang="en-US" sz="2400" spc="0">
                <a:latin typeface="微软雅黑" pitchFamily="34" charset="-122"/>
                <a:ea typeface="微软雅黑" pitchFamily="34" charset="-122"/>
              </a:rPr>
              <a:t>了解生长素的产生、运输和分布。能设计实验验证生长素的极性运输。</a:t>
            </a:r>
            <a:endParaRPr lang="zh-CN" altLang="en-US" sz="2400">
              <a:latin typeface="微软雅黑" pitchFamily="34" charset="-122"/>
              <a:ea typeface="微软雅黑" pitchFamily="34" charset="-122"/>
            </a:endParaRPr>
          </a:p>
        </p:txBody>
      </p:sp>
      <p:sp>
        <p:nvSpPr>
          <p:cNvPr id="8203" name="矩形 5"/>
          <p:cNvSpPr/>
          <p:nvPr>
            <p:custDataLst>
              <p:tags r:id="rId13"/>
            </p:custDataLst>
          </p:nvPr>
        </p:nvSpPr>
        <p:spPr>
          <a:xfrm>
            <a:off x="3724275" y="3990975"/>
            <a:ext cx="8467725" cy="97948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defTabSz="1216025" eaLnBrk="1" hangingPunct="1">
              <a:lnSpc>
                <a:spcPct val="120000"/>
              </a:lnSpc>
            </a:pPr>
            <a:r>
              <a:rPr lang="zh-CN" altLang="en-US" sz="2400">
                <a:solidFill>
                  <a:srgbClr val="000000"/>
                </a:solidFill>
                <a:latin typeface="微软雅黑" pitchFamily="34" charset="-122"/>
                <a:ea typeface="微软雅黑" pitchFamily="34" charset="-122"/>
              </a:rPr>
              <a:t>理解生长素的生理作用及特点，能绘制并解读生长素作用特点的曲线。了解生长素作用特点在生产实践上的运用。</a:t>
            </a:r>
            <a:endParaRPr lang="zh-CN" altLang="en-US" sz="2400">
              <a:solidFill>
                <a:srgbClr val="000000"/>
              </a:solidFill>
              <a:latin typeface="微软雅黑" pitchFamily="34" charset="-122"/>
              <a:ea typeface="微软雅黑" pitchFamily="34" charset="-122"/>
            </a:endParaRPr>
          </a:p>
        </p:txBody>
      </p:sp>
    </p:spTree>
    <p:custDataLst>
      <p:tags r:id="rId14"/>
    </p:custDataLst>
  </p:cSld>
  <p:clrMapOvr>
    <a:masterClrMapping/>
  </p:clrMapOvr>
  <p:transition spd="slow"/>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9218" name="矩形 1"/>
          <p:cNvSpPr/>
          <p:nvPr>
            <p:custDataLst>
              <p:tags r:id="rId4"/>
            </p:custDataLst>
          </p:nvPr>
        </p:nvSpPr>
        <p:spPr>
          <a:xfrm>
            <a:off x="0" y="0"/>
            <a:ext cx="12192000" cy="646113"/>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defTabSz="1216025"/>
            <a:r>
              <a:rPr lang="zh-CN" altLang="en-US" sz="3600" spc="0">
                <a:solidFill>
                  <a:srgbClr val="FF0000"/>
                </a:solidFill>
                <a:latin typeface="微软雅黑" pitchFamily="34" charset="-122"/>
                <a:ea typeface="微软雅黑" pitchFamily="34" charset="-122"/>
              </a:rPr>
              <a:t>一、植物生长素</a:t>
            </a:r>
            <a:endParaRPr lang="zh-CN" altLang="zh-CN" sz="3600">
              <a:solidFill>
                <a:srgbClr val="FF0000"/>
              </a:solidFill>
              <a:latin typeface="微软雅黑" pitchFamily="34" charset="-122"/>
              <a:ea typeface="微软雅黑" pitchFamily="34" charset="-122"/>
            </a:endParaRPr>
          </a:p>
        </p:txBody>
      </p:sp>
      <p:sp>
        <p:nvSpPr>
          <p:cNvPr id="9219" name="矩形 5"/>
          <p:cNvSpPr/>
          <p:nvPr>
            <p:custDataLst>
              <p:tags r:id="rId5"/>
            </p:custDataLst>
          </p:nvPr>
        </p:nvSpPr>
        <p:spPr>
          <a:xfrm>
            <a:off x="0" y="3065463"/>
            <a:ext cx="12192000" cy="52387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en-US" altLang="zh-CN" sz="2800" spc="0">
                <a:latin typeface="微软雅黑" pitchFamily="34" charset="-122"/>
                <a:ea typeface="微软雅黑" pitchFamily="34" charset="-122"/>
              </a:rPr>
              <a:t>  2</a:t>
            </a:r>
            <a:r>
              <a:rPr lang="zh-CN" altLang="en-US" sz="2800" spc="0">
                <a:latin typeface="微软雅黑" pitchFamily="34" charset="-122"/>
                <a:ea typeface="微软雅黑" pitchFamily="34" charset="-122"/>
              </a:rPr>
              <a:t>、生长素的发现过程</a:t>
            </a:r>
            <a:endParaRPr lang="zh-CN" altLang="en-US">
              <a:latin typeface="微软雅黑" pitchFamily="34" charset="-122"/>
              <a:ea typeface="微软雅黑" pitchFamily="34" charset="-122"/>
            </a:endParaRPr>
          </a:p>
        </p:txBody>
      </p:sp>
      <p:sp>
        <p:nvSpPr>
          <p:cNvPr id="9220" name="矩形 13"/>
          <p:cNvSpPr/>
          <p:nvPr>
            <p:custDataLst>
              <p:tags r:id="rId6"/>
            </p:custDataLst>
          </p:nvPr>
        </p:nvSpPr>
        <p:spPr>
          <a:xfrm>
            <a:off x="0" y="646113"/>
            <a:ext cx="12192000" cy="52387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en-US" altLang="zh-CN" sz="2800" spc="0">
                <a:latin typeface="微软雅黑" pitchFamily="34" charset="-122"/>
                <a:ea typeface="微软雅黑" pitchFamily="34" charset="-122"/>
              </a:rPr>
              <a:t>  1</a:t>
            </a:r>
            <a:r>
              <a:rPr lang="zh-CN" altLang="en-US" sz="2800" spc="0">
                <a:latin typeface="微软雅黑" pitchFamily="34" charset="-122"/>
                <a:ea typeface="微软雅黑" pitchFamily="34" charset="-122"/>
              </a:rPr>
              <a:t>、植物的向光性</a:t>
            </a:r>
            <a:endParaRPr lang="zh-CN" altLang="en-US">
              <a:latin typeface="微软雅黑" pitchFamily="34" charset="-122"/>
              <a:ea typeface="微软雅黑" pitchFamily="34" charset="-122"/>
            </a:endParaRPr>
          </a:p>
        </p:txBody>
      </p:sp>
      <p:sp>
        <p:nvSpPr>
          <p:cNvPr id="9221" name="矩形 14"/>
          <p:cNvSpPr/>
          <p:nvPr>
            <p:custDataLst>
              <p:tags r:id="rId7"/>
            </p:custDataLst>
          </p:nvPr>
        </p:nvSpPr>
        <p:spPr>
          <a:xfrm>
            <a:off x="0" y="1185863"/>
            <a:ext cx="12192000" cy="461962"/>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1</a:t>
            </a:r>
            <a:r>
              <a:rPr lang="zh-CN" altLang="en-US" sz="2400" spc="0">
                <a:latin typeface="微软雅黑" pitchFamily="34" charset="-122"/>
                <a:ea typeface="微软雅黑" pitchFamily="34" charset="-122"/>
              </a:rPr>
              <a:t>）概念</a:t>
            </a:r>
            <a:endParaRPr lang="zh-CN" altLang="en-US" sz="2400">
              <a:latin typeface="微软雅黑" pitchFamily="34" charset="-122"/>
              <a:ea typeface="微软雅黑" pitchFamily="34" charset="-122"/>
            </a:endParaRPr>
          </a:p>
        </p:txBody>
      </p:sp>
      <p:sp>
        <p:nvSpPr>
          <p:cNvPr id="9222" name="矩形 9"/>
          <p:cNvSpPr/>
          <p:nvPr>
            <p:custDataLst>
              <p:tags r:id="rId8"/>
            </p:custDataLst>
          </p:nvPr>
        </p:nvSpPr>
        <p:spPr>
          <a:xfrm>
            <a:off x="0" y="1647825"/>
            <a:ext cx="12192000" cy="46037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         在</a:t>
            </a:r>
            <a:r>
              <a:rPr lang="zh-CN" altLang="en-US" sz="2400" u="sng" spc="0">
                <a:solidFill>
                  <a:srgbClr val="FF0000"/>
                </a:solidFill>
                <a:latin typeface="微软雅黑" pitchFamily="34" charset="-122"/>
                <a:ea typeface="微软雅黑" pitchFamily="34" charset="-122"/>
              </a:rPr>
              <a:t>单侧光</a:t>
            </a:r>
            <a:r>
              <a:rPr lang="zh-CN" altLang="en-US" sz="2400" spc="0">
                <a:latin typeface="微软雅黑" pitchFamily="34" charset="-122"/>
                <a:ea typeface="微软雅黑" pitchFamily="34" charset="-122"/>
              </a:rPr>
              <a:t>的照射下，植物</a:t>
            </a:r>
            <a:r>
              <a:rPr lang="zh-CN" altLang="en-US" sz="2400" u="sng" spc="0">
                <a:solidFill>
                  <a:srgbClr val="FF0000"/>
                </a:solidFill>
                <a:latin typeface="微软雅黑" pitchFamily="34" charset="-122"/>
                <a:ea typeface="微软雅黑" pitchFamily="34" charset="-122"/>
              </a:rPr>
              <a:t>朝向光源方向生长</a:t>
            </a:r>
            <a:r>
              <a:rPr lang="zh-CN" altLang="en-US" sz="2400" spc="0">
                <a:latin typeface="微软雅黑" pitchFamily="34" charset="-122"/>
                <a:ea typeface="微软雅黑" pitchFamily="34" charset="-122"/>
              </a:rPr>
              <a:t>的现象叫做向光性。</a:t>
            </a:r>
            <a:endParaRPr lang="zh-CN" altLang="en-US" sz="2400">
              <a:latin typeface="微软雅黑" pitchFamily="34" charset="-122"/>
              <a:ea typeface="微软雅黑" pitchFamily="34" charset="-122"/>
            </a:endParaRPr>
          </a:p>
        </p:txBody>
      </p:sp>
      <p:sp>
        <p:nvSpPr>
          <p:cNvPr id="9223" name="矩形 15"/>
          <p:cNvSpPr/>
          <p:nvPr>
            <p:custDataLst>
              <p:tags r:id="rId9"/>
            </p:custDataLst>
          </p:nvPr>
        </p:nvSpPr>
        <p:spPr>
          <a:xfrm>
            <a:off x="0" y="2136775"/>
            <a:ext cx="12192000" cy="461963"/>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2</a:t>
            </a:r>
            <a:r>
              <a:rPr lang="zh-CN" altLang="en-US" sz="2400" spc="0">
                <a:latin typeface="微软雅黑" pitchFamily="34" charset="-122"/>
                <a:ea typeface="微软雅黑" pitchFamily="34" charset="-122"/>
              </a:rPr>
              <a:t>）适应意义</a:t>
            </a:r>
            <a:endParaRPr lang="zh-CN" altLang="en-US" sz="2400">
              <a:latin typeface="微软雅黑" pitchFamily="34" charset="-122"/>
              <a:ea typeface="微软雅黑" pitchFamily="34" charset="-122"/>
            </a:endParaRPr>
          </a:p>
        </p:txBody>
      </p:sp>
      <p:sp>
        <p:nvSpPr>
          <p:cNvPr id="9224" name="矩形 16"/>
          <p:cNvSpPr/>
          <p:nvPr>
            <p:custDataLst>
              <p:tags r:id="rId10"/>
            </p:custDataLst>
          </p:nvPr>
        </p:nvSpPr>
        <p:spPr>
          <a:xfrm>
            <a:off x="0" y="2598738"/>
            <a:ext cx="12192000" cy="461962"/>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         使植株获得更多的阳光，通过光合作用制造更多的有机物，有利于植物的生长。</a:t>
            </a:r>
            <a:endParaRPr lang="en-US" altLang="zh-CN" sz="2400">
              <a:latin typeface="微软雅黑" pitchFamily="34" charset="-122"/>
              <a:ea typeface="微软雅黑" pitchFamily="34" charset="-122"/>
            </a:endParaRPr>
          </a:p>
        </p:txBody>
      </p:sp>
      <p:sp>
        <p:nvSpPr>
          <p:cNvPr id="9225" name="矩形 18"/>
          <p:cNvSpPr/>
          <p:nvPr>
            <p:custDataLst>
              <p:tags r:id="rId11"/>
            </p:custDataLst>
          </p:nvPr>
        </p:nvSpPr>
        <p:spPr>
          <a:xfrm>
            <a:off x="0" y="3603625"/>
            <a:ext cx="12192000" cy="461963"/>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1</a:t>
            </a:r>
            <a:r>
              <a:rPr lang="zh-CN" altLang="en-US" sz="2400" spc="0">
                <a:latin typeface="微软雅黑" pitchFamily="34" charset="-122"/>
                <a:ea typeface="微软雅黑" pitchFamily="34" charset="-122"/>
              </a:rPr>
              <a:t>）达尔文实验</a:t>
            </a:r>
            <a:endParaRPr lang="zh-CN" altLang="en-US" sz="2400">
              <a:latin typeface="微软雅黑" pitchFamily="34" charset="-122"/>
              <a:ea typeface="微软雅黑" pitchFamily="34" charset="-122"/>
            </a:endParaRPr>
          </a:p>
        </p:txBody>
      </p:sp>
      <p:grpSp>
        <p:nvGrpSpPr>
          <p:cNvPr id="9226" name="组合 19"/>
          <p:cNvGrpSpPr/>
          <p:nvPr>
            <p:custDataLst>
              <p:tags r:id="rId12"/>
            </p:custDataLst>
          </p:nvPr>
        </p:nvGrpSpPr>
        <p:grpSpPr>
          <a:xfrm>
            <a:off x="295275" y="4165600"/>
            <a:ext cx="3473450" cy="2497138"/>
            <a:chOff x="295136" y="4166051"/>
            <a:chExt cx="3473976" cy="2497336"/>
          </a:xfrm>
        </p:grpSpPr>
        <p:pic>
          <p:nvPicPr>
            <p:cNvPr id="9240" name="Picture 37"/>
            <p:cNvPicPr>
              <a:picLocks noChangeAspect="1"/>
            </p:cNvPicPr>
            <p:nvPr>
              <p:custDataLst>
                <p:tags r:id="rId14"/>
              </p:custDataLst>
            </p:nvPr>
          </p:nvPicPr>
          <p:blipFill>
            <a:blip r:embed="rId13"/>
            <a:srcRect l="545"/>
            <a:stretch>
              <a:fillRect/>
            </a:stretch>
          </p:blipFill>
          <p:spPr>
            <a:xfrm>
              <a:off x="295136" y="4166051"/>
              <a:ext cx="3473976" cy="2497336"/>
            </a:xfrm>
            <a:prstGeom prst="rect">
              <a:avLst/>
            </a:prstGeom>
            <a:noFill/>
            <a:ln>
              <a:noFill/>
              <a:miter lim="800000"/>
            </a:ln>
            <a:effectLst/>
          </p:spPr>
        </p:pic>
        <p:sp>
          <p:nvSpPr>
            <p:cNvPr id="9241" name="矩形 17"/>
            <p:cNvSpPr/>
            <p:nvPr>
              <p:custDataLst>
                <p:tags r:id="rId15"/>
              </p:custDataLst>
            </p:nvPr>
          </p:nvSpPr>
          <p:spPr>
            <a:xfrm>
              <a:off x="295136" y="6201387"/>
              <a:ext cx="3473976" cy="462000"/>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solidFill>
                    <a:srgbClr val="FFFFFF"/>
                  </a:solidFill>
                  <a:latin typeface="微软雅黑" pitchFamily="34" charset="-122"/>
                  <a:ea typeface="微软雅黑" pitchFamily="34" charset="-122"/>
                </a:rPr>
                <a:t>   ①      ②      ③      ④</a:t>
              </a:r>
              <a:endParaRPr lang="zh-CN" altLang="en-US" sz="2400">
                <a:solidFill>
                  <a:srgbClr val="FFFFFF"/>
                </a:solidFill>
                <a:latin typeface="微软雅黑" pitchFamily="34" charset="-122"/>
                <a:ea typeface="微软雅黑" pitchFamily="34" charset="-122"/>
              </a:endParaRPr>
            </a:p>
          </p:txBody>
        </p:sp>
      </p:grpSp>
      <p:sp>
        <p:nvSpPr>
          <p:cNvPr id="9227" name="矩形 20"/>
          <p:cNvSpPr/>
          <p:nvPr>
            <p:custDataLst>
              <p:tags r:id="rId16"/>
            </p:custDataLst>
          </p:nvPr>
        </p:nvSpPr>
        <p:spPr>
          <a:xfrm>
            <a:off x="839788" y="4941888"/>
            <a:ext cx="363537" cy="1255712"/>
          </a:xfrm>
          <a:prstGeom prst="rect">
            <a:avLst/>
          </a:prstGeom>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90000"/>
              </a:lnSpc>
            </a:pPr>
            <a:r>
              <a:rPr lang="zh-CN" altLang="en-US" sz="1400" spc="0">
                <a:solidFill>
                  <a:srgbClr val="FF0000"/>
                </a:solidFill>
                <a:latin typeface="微软雅黑" pitchFamily="34" charset="-122"/>
                <a:ea typeface="微软雅黑" pitchFamily="34" charset="-122"/>
              </a:rPr>
              <a:t>向</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光</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弯</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曲</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生</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长</a:t>
            </a:r>
            <a:endParaRPr lang="zh-CN" altLang="en-US" sz="1400">
              <a:solidFill>
                <a:srgbClr val="FF0000"/>
              </a:solidFill>
              <a:latin typeface="微软雅黑" pitchFamily="34" charset="-122"/>
              <a:ea typeface="微软雅黑" pitchFamily="34" charset="-122"/>
            </a:endParaRPr>
          </a:p>
        </p:txBody>
      </p:sp>
      <p:sp>
        <p:nvSpPr>
          <p:cNvPr id="9228" name="矩形 21"/>
          <p:cNvSpPr/>
          <p:nvPr>
            <p:custDataLst>
              <p:tags r:id="rId17"/>
            </p:custDataLst>
          </p:nvPr>
        </p:nvSpPr>
        <p:spPr>
          <a:xfrm>
            <a:off x="1703388" y="5157788"/>
            <a:ext cx="365125" cy="1060450"/>
          </a:xfrm>
          <a:prstGeom prst="rect">
            <a:avLst/>
          </a:prstGeom>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90000"/>
              </a:lnSpc>
            </a:pPr>
            <a:r>
              <a:rPr lang="zh-CN" altLang="en-US" sz="1400" spc="0">
                <a:solidFill>
                  <a:srgbClr val="FF0000"/>
                </a:solidFill>
                <a:latin typeface="微软雅黑" pitchFamily="34" charset="-122"/>
                <a:ea typeface="微软雅黑" pitchFamily="34" charset="-122"/>
              </a:rPr>
              <a:t>不</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向</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光</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弯</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曲</a:t>
            </a:r>
            <a:endParaRPr lang="zh-CN" altLang="en-US" sz="1400">
              <a:solidFill>
                <a:srgbClr val="FF0000"/>
              </a:solidFill>
              <a:latin typeface="微软雅黑" pitchFamily="34" charset="-122"/>
              <a:ea typeface="微软雅黑" pitchFamily="34" charset="-122"/>
            </a:endParaRPr>
          </a:p>
        </p:txBody>
      </p:sp>
      <p:sp>
        <p:nvSpPr>
          <p:cNvPr id="9229" name="矩形 24"/>
          <p:cNvSpPr/>
          <p:nvPr>
            <p:custDataLst>
              <p:tags r:id="rId18"/>
            </p:custDataLst>
          </p:nvPr>
        </p:nvSpPr>
        <p:spPr>
          <a:xfrm>
            <a:off x="2514600" y="5140325"/>
            <a:ext cx="363538" cy="1062038"/>
          </a:xfrm>
          <a:prstGeom prst="rect">
            <a:avLst/>
          </a:prstGeom>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90000"/>
              </a:lnSpc>
            </a:pPr>
            <a:r>
              <a:rPr lang="zh-CN" altLang="en-US" sz="1400" spc="0">
                <a:solidFill>
                  <a:srgbClr val="FF0000"/>
                </a:solidFill>
                <a:latin typeface="微软雅黑" pitchFamily="34" charset="-122"/>
                <a:ea typeface="微软雅黑" pitchFamily="34" charset="-122"/>
              </a:rPr>
              <a:t>不</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向</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光</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弯</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曲</a:t>
            </a:r>
            <a:endParaRPr lang="zh-CN" altLang="en-US" sz="1400">
              <a:solidFill>
                <a:srgbClr val="FF0000"/>
              </a:solidFill>
              <a:latin typeface="微软雅黑" pitchFamily="34" charset="-122"/>
              <a:ea typeface="微软雅黑" pitchFamily="34" charset="-122"/>
            </a:endParaRPr>
          </a:p>
        </p:txBody>
      </p:sp>
      <p:sp>
        <p:nvSpPr>
          <p:cNvPr id="9230" name="矩形 25"/>
          <p:cNvSpPr/>
          <p:nvPr>
            <p:custDataLst>
              <p:tags r:id="rId19"/>
            </p:custDataLst>
          </p:nvPr>
        </p:nvSpPr>
        <p:spPr>
          <a:xfrm>
            <a:off x="3405188" y="4946650"/>
            <a:ext cx="363537" cy="1255713"/>
          </a:xfrm>
          <a:prstGeom prst="rect">
            <a:avLst/>
          </a:prstGeom>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90000"/>
              </a:lnSpc>
            </a:pPr>
            <a:r>
              <a:rPr lang="zh-CN" altLang="en-US" sz="1400" spc="0">
                <a:solidFill>
                  <a:srgbClr val="FF0000"/>
                </a:solidFill>
                <a:latin typeface="微软雅黑" pitchFamily="34" charset="-122"/>
                <a:ea typeface="微软雅黑" pitchFamily="34" charset="-122"/>
              </a:rPr>
              <a:t>向</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光</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弯</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曲</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生</a:t>
            </a:r>
            <a:endParaRPr lang="en-US" altLang="zh-CN" sz="1400">
              <a:solidFill>
                <a:srgbClr val="FF0000"/>
              </a:solidFill>
              <a:latin typeface="微软雅黑" pitchFamily="34" charset="-122"/>
              <a:ea typeface="微软雅黑" pitchFamily="34" charset="-122"/>
            </a:endParaRPr>
          </a:p>
          <a:p>
            <a:pPr marL="0" marR="0" lvl="0" indent="0">
              <a:lnSpc>
                <a:spcPct val="90000"/>
              </a:lnSpc>
            </a:pPr>
            <a:r>
              <a:rPr lang="zh-CN" altLang="en-US" sz="1400" spc="0">
                <a:solidFill>
                  <a:srgbClr val="FF0000"/>
                </a:solidFill>
                <a:latin typeface="微软雅黑" pitchFamily="34" charset="-122"/>
                <a:ea typeface="微软雅黑" pitchFamily="34" charset="-122"/>
              </a:rPr>
              <a:t>长</a:t>
            </a:r>
            <a:endParaRPr lang="zh-CN" altLang="en-US" sz="1400">
              <a:solidFill>
                <a:srgbClr val="FF0000"/>
              </a:solidFill>
              <a:latin typeface="微软雅黑" pitchFamily="34" charset="-122"/>
              <a:ea typeface="微软雅黑" pitchFamily="34" charset="-122"/>
            </a:endParaRPr>
          </a:p>
        </p:txBody>
      </p:sp>
      <p:sp>
        <p:nvSpPr>
          <p:cNvPr id="9231" name="矩形 26"/>
          <p:cNvSpPr/>
          <p:nvPr>
            <p:custDataLst>
              <p:tags r:id="rId20"/>
            </p:custDataLst>
          </p:nvPr>
        </p:nvSpPr>
        <p:spPr>
          <a:xfrm>
            <a:off x="7067550" y="4165600"/>
            <a:ext cx="2397125" cy="1200150"/>
          </a:xfrm>
          <a:prstGeom prst="rect">
            <a:avLst/>
          </a:prstGeom>
          <a:noFill/>
          <a:ln w="25400">
            <a:solidFill>
              <a:schemeClr val="tx1"/>
            </a:solid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r>
              <a:rPr lang="zh-CN" altLang="en-US" sz="2400">
                <a:solidFill>
                  <a:srgbClr val="000000"/>
                </a:solidFill>
                <a:latin typeface="微软雅黑" pitchFamily="34" charset="-122"/>
                <a:ea typeface="微软雅黑" pitchFamily="34" charset="-122"/>
              </a:rPr>
              <a:t>③④对照：说明胚芽鞘感受光刺激部位为</a:t>
            </a:r>
            <a:r>
              <a:rPr lang="zh-CN" altLang="en-US" sz="2400" u="sng">
                <a:solidFill>
                  <a:srgbClr val="FF0000"/>
                </a:solidFill>
                <a:latin typeface="微软雅黑" pitchFamily="34" charset="-122"/>
                <a:ea typeface="微软雅黑" pitchFamily="34" charset="-122"/>
              </a:rPr>
              <a:t>尖端</a:t>
            </a:r>
            <a:r>
              <a:rPr lang="zh-CN" altLang="en-US" sz="2400">
                <a:solidFill>
                  <a:srgbClr val="000000"/>
                </a:solidFill>
                <a:latin typeface="微软雅黑" pitchFamily="34" charset="-122"/>
                <a:ea typeface="微软雅黑" pitchFamily="34" charset="-122"/>
              </a:rPr>
              <a:t>；</a:t>
            </a:r>
            <a:endParaRPr lang="en-US" altLang="zh-CN" sz="2400">
              <a:solidFill>
                <a:srgbClr val="000000"/>
              </a:solidFill>
              <a:latin typeface="微软雅黑" pitchFamily="34" charset="-122"/>
              <a:ea typeface="微软雅黑" pitchFamily="34" charset="-122"/>
            </a:endParaRPr>
          </a:p>
        </p:txBody>
      </p:sp>
      <p:sp>
        <p:nvSpPr>
          <p:cNvPr id="9232" name="矩形 30"/>
          <p:cNvSpPr/>
          <p:nvPr>
            <p:custDataLst>
              <p:tags r:id="rId21"/>
            </p:custDataLst>
          </p:nvPr>
        </p:nvSpPr>
        <p:spPr>
          <a:xfrm>
            <a:off x="4024313" y="4165600"/>
            <a:ext cx="2719387" cy="1200150"/>
          </a:xfrm>
          <a:prstGeom prst="rect">
            <a:avLst/>
          </a:prstGeom>
          <a:noFill/>
          <a:ln w="25400">
            <a:solidFill>
              <a:schemeClr val="tx1"/>
            </a:solid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r>
              <a:rPr lang="zh-CN" altLang="en-US" sz="2400">
                <a:solidFill>
                  <a:srgbClr val="000000"/>
                </a:solidFill>
                <a:latin typeface="微软雅黑" pitchFamily="34" charset="-122"/>
                <a:ea typeface="微软雅黑" pitchFamily="34" charset="-122"/>
              </a:rPr>
              <a:t>①②对照：说明胚芽鞘生长和向光弯曲与</a:t>
            </a:r>
            <a:r>
              <a:rPr lang="zh-CN" altLang="en-US" sz="2400" u="sng">
                <a:solidFill>
                  <a:srgbClr val="FF0000"/>
                </a:solidFill>
                <a:latin typeface="微软雅黑" pitchFamily="34" charset="-122"/>
                <a:ea typeface="微软雅黑" pitchFamily="34" charset="-122"/>
              </a:rPr>
              <a:t>尖端</a:t>
            </a:r>
            <a:r>
              <a:rPr lang="zh-CN" altLang="en-US" sz="2400">
                <a:solidFill>
                  <a:srgbClr val="000000"/>
                </a:solidFill>
                <a:latin typeface="微软雅黑" pitchFamily="34" charset="-122"/>
                <a:ea typeface="微软雅黑" pitchFamily="34" charset="-122"/>
              </a:rPr>
              <a:t>有关；</a:t>
            </a:r>
            <a:endParaRPr lang="zh-CN" altLang="en-US" sz="2400">
              <a:solidFill>
                <a:srgbClr val="000000"/>
              </a:solidFill>
              <a:latin typeface="微软雅黑" pitchFamily="34" charset="-122"/>
              <a:ea typeface="微软雅黑" pitchFamily="34" charset="-122"/>
            </a:endParaRPr>
          </a:p>
        </p:txBody>
      </p:sp>
      <p:sp>
        <p:nvSpPr>
          <p:cNvPr id="9233" name="矩形 31"/>
          <p:cNvSpPr/>
          <p:nvPr>
            <p:custDataLst>
              <p:tags r:id="rId22"/>
            </p:custDataLst>
          </p:nvPr>
        </p:nvSpPr>
        <p:spPr>
          <a:xfrm>
            <a:off x="9805988" y="4165600"/>
            <a:ext cx="2057400" cy="1200150"/>
          </a:xfrm>
          <a:prstGeom prst="rect">
            <a:avLst/>
          </a:prstGeom>
          <a:noFill/>
          <a:ln w="25400">
            <a:solidFill>
              <a:schemeClr val="tx1"/>
            </a:solid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r>
              <a:rPr lang="zh-CN" altLang="en-US" sz="2400">
                <a:solidFill>
                  <a:srgbClr val="000000"/>
                </a:solidFill>
                <a:latin typeface="微软雅黑" pitchFamily="34" charset="-122"/>
                <a:ea typeface="微软雅黑" pitchFamily="34" charset="-122"/>
              </a:rPr>
              <a:t>实验观察到弯曲是从上部向下部不断延伸</a:t>
            </a:r>
            <a:endParaRPr lang="zh-CN" altLang="en-US" sz="2400">
              <a:solidFill>
                <a:srgbClr val="000000"/>
              </a:solidFill>
              <a:latin typeface="微软雅黑" pitchFamily="34" charset="-122"/>
              <a:ea typeface="微软雅黑" pitchFamily="34" charset="-122"/>
            </a:endParaRPr>
          </a:p>
        </p:txBody>
      </p:sp>
      <p:grpSp>
        <p:nvGrpSpPr>
          <p:cNvPr id="9234" name="组合 34"/>
          <p:cNvGrpSpPr/>
          <p:nvPr>
            <p:custDataLst>
              <p:tags r:id="rId23"/>
            </p:custDataLst>
          </p:nvPr>
        </p:nvGrpSpPr>
        <p:grpSpPr>
          <a:xfrm>
            <a:off x="4024313" y="5370513"/>
            <a:ext cx="7839075" cy="1289050"/>
            <a:chOff x="4025072" y="5275102"/>
            <a:chExt cx="7838979" cy="1288862"/>
          </a:xfrm>
        </p:grpSpPr>
        <p:sp>
          <p:nvSpPr>
            <p:cNvPr id="9235" name="矩形 22"/>
            <p:cNvSpPr/>
            <p:nvPr>
              <p:custDataLst>
                <p:tags r:id="rId24"/>
              </p:custDataLst>
            </p:nvPr>
          </p:nvSpPr>
          <p:spPr>
            <a:xfrm>
              <a:off x="4025072" y="5732967"/>
              <a:ext cx="7838979" cy="830997"/>
            </a:xfrm>
            <a:prstGeom prst="rect">
              <a:avLst/>
            </a:prstGeom>
            <a:noFill/>
            <a:ln w="25400">
              <a:solidFill>
                <a:schemeClr val="tx1"/>
              </a:solid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r>
                <a:rPr lang="zh-CN" altLang="en-US" sz="2400">
                  <a:solidFill>
                    <a:srgbClr val="000000"/>
                  </a:solidFill>
                  <a:latin typeface="微软雅黑" pitchFamily="34" charset="-122"/>
                  <a:ea typeface="微软雅黑" pitchFamily="34" charset="-122"/>
                </a:rPr>
                <a:t>推测：胚芽鞘的尖端受单侧光刺激后，向下面的</a:t>
              </a:r>
              <a:r>
                <a:rPr lang="zh-CN" altLang="en-US" sz="2400" u="sng">
                  <a:solidFill>
                    <a:srgbClr val="FF0000"/>
                  </a:solidFill>
                  <a:latin typeface="微软雅黑" pitchFamily="34" charset="-122"/>
                  <a:ea typeface="微软雅黑" pitchFamily="34" charset="-122"/>
                </a:rPr>
                <a:t>伸长区</a:t>
              </a:r>
              <a:r>
                <a:rPr lang="zh-CN" altLang="en-US" sz="2400">
                  <a:solidFill>
                    <a:srgbClr val="000000"/>
                  </a:solidFill>
                  <a:latin typeface="微软雅黑" pitchFamily="34" charset="-122"/>
                  <a:ea typeface="微软雅黑" pitchFamily="34" charset="-122"/>
                </a:rPr>
                <a:t>传递了某种“影响”，造成伸长区</a:t>
              </a:r>
              <a:r>
                <a:rPr lang="zh-CN" altLang="en-US" sz="2400" u="sng">
                  <a:solidFill>
                    <a:srgbClr val="FF0000"/>
                  </a:solidFill>
                  <a:latin typeface="微软雅黑" pitchFamily="34" charset="-122"/>
                  <a:ea typeface="微软雅黑" pitchFamily="34" charset="-122"/>
                </a:rPr>
                <a:t>背光面比向光面生长快</a:t>
              </a:r>
              <a:r>
                <a:rPr lang="zh-CN" altLang="en-US" sz="2400">
                  <a:solidFill>
                    <a:srgbClr val="000000"/>
                  </a:solidFill>
                  <a:latin typeface="微软雅黑" pitchFamily="34" charset="-122"/>
                  <a:ea typeface="微软雅黑" pitchFamily="34" charset="-122"/>
                </a:rPr>
                <a:t>。</a:t>
              </a:r>
              <a:endParaRPr lang="zh-CN" altLang="en-US" sz="2400">
                <a:solidFill>
                  <a:srgbClr val="000000"/>
                </a:solidFill>
                <a:latin typeface="微软雅黑" pitchFamily="34" charset="-122"/>
                <a:ea typeface="微软雅黑" pitchFamily="34" charset="-122"/>
              </a:endParaRPr>
            </a:p>
          </p:txBody>
        </p:sp>
        <p:cxnSp>
          <p:nvCxnSpPr>
            <p:cNvPr id="9236" name="直接连接符 32"/>
            <p:cNvCxnSpPr/>
            <p:nvPr>
              <p:custDataLst>
                <p:tags r:id="rId25"/>
              </p:custDataLst>
            </p:nvPr>
          </p:nvCxnSpPr>
          <p:spPr>
            <a:xfrm flipH="1">
              <a:off x="5388717" y="5275102"/>
              <a:ext cx="0" cy="215869"/>
            </a:xfrm>
            <a:prstGeom prst="line">
              <a:avLst/>
            </a:prstGeom>
            <a:noFill/>
            <a:ln w="25400">
              <a:solidFill>
                <a:schemeClr val="tx1"/>
              </a:solidFill>
              <a:miter lim="800000"/>
            </a:ln>
          </p:spPr>
        </p:cxnSp>
        <p:cxnSp>
          <p:nvCxnSpPr>
            <p:cNvPr id="9237" name="直接连接符 35"/>
            <p:cNvCxnSpPr/>
            <p:nvPr>
              <p:custDataLst>
                <p:tags r:id="rId26"/>
              </p:custDataLst>
            </p:nvPr>
          </p:nvCxnSpPr>
          <p:spPr>
            <a:xfrm flipH="1">
              <a:off x="8284282" y="5275102"/>
              <a:ext cx="0" cy="431737"/>
            </a:xfrm>
            <a:prstGeom prst="line">
              <a:avLst/>
            </a:prstGeom>
            <a:noFill/>
            <a:ln w="25400">
              <a:solidFill>
                <a:schemeClr val="tx1"/>
              </a:solidFill>
              <a:miter lim="800000"/>
              <a:tailEnd type="stealth"/>
            </a:ln>
          </p:spPr>
        </p:cxnSp>
        <p:cxnSp>
          <p:nvCxnSpPr>
            <p:cNvPr id="9238" name="直接连接符 36"/>
            <p:cNvCxnSpPr/>
            <p:nvPr>
              <p:custDataLst>
                <p:tags r:id="rId27"/>
              </p:custDataLst>
            </p:nvPr>
          </p:nvCxnSpPr>
          <p:spPr>
            <a:xfrm flipH="1">
              <a:off x="10851238" y="5275102"/>
              <a:ext cx="0" cy="215869"/>
            </a:xfrm>
            <a:prstGeom prst="line">
              <a:avLst/>
            </a:prstGeom>
            <a:noFill/>
            <a:ln w="25400">
              <a:solidFill>
                <a:schemeClr val="tx1"/>
              </a:solidFill>
              <a:miter lim="800000"/>
            </a:ln>
          </p:spPr>
        </p:cxnSp>
        <p:cxnSp>
          <p:nvCxnSpPr>
            <p:cNvPr id="9239" name="直接连接符 37"/>
            <p:cNvCxnSpPr/>
            <p:nvPr>
              <p:custDataLst>
                <p:tags r:id="rId28"/>
              </p:custDataLst>
            </p:nvPr>
          </p:nvCxnSpPr>
          <p:spPr>
            <a:xfrm>
              <a:off x="5388717" y="5490971"/>
              <a:ext cx="5472046" cy="0"/>
            </a:xfrm>
            <a:prstGeom prst="line">
              <a:avLst/>
            </a:prstGeom>
            <a:noFill/>
            <a:ln w="25400">
              <a:solidFill>
                <a:schemeClr val="tx1"/>
              </a:solidFill>
              <a:miter lim="800000"/>
            </a:ln>
          </p:spPr>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922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nodeType="clickEffect">
                                  <p:stCondLst>
                                    <p:cond delay="0"/>
                                  </p:stCondLst>
                                  <p:childTnLst>
                                    <p:set>
                                      <p:cBhvr>
                                        <p:cTn id="10" dur="1" fill="hold">
                                          <p:stCondLst>
                                            <p:cond delay="0"/>
                                          </p:stCondLst>
                                        </p:cTn>
                                        <p:tgtEl>
                                          <p:spTgt spid="922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nodeType="clickEffect">
                                  <p:stCondLst>
                                    <p:cond delay="0"/>
                                  </p:stCondLst>
                                  <p:childTnLst>
                                    <p:set>
                                      <p:cBhvr>
                                        <p:cTn id="14" dur="1" fill="hold">
                                          <p:stCondLst>
                                            <p:cond delay="0"/>
                                          </p:stCondLst>
                                        </p:cTn>
                                        <p:tgtEl>
                                          <p:spTgt spid="922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1" fill="hold" nodeType="clickEffect">
                                  <p:stCondLst>
                                    <p:cond delay="0"/>
                                  </p:stCondLst>
                                  <p:childTnLst>
                                    <p:set>
                                      <p:cBhvr>
                                        <p:cTn id="18" dur="1" fill="hold">
                                          <p:stCondLst>
                                            <p:cond delay="0"/>
                                          </p:stCondLst>
                                        </p:cTn>
                                        <p:tgtEl>
                                          <p:spTgt spid="922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1" fill="hold" nodeType="clickEffect">
                                  <p:stCondLst>
                                    <p:cond delay="0"/>
                                  </p:stCondLst>
                                  <p:childTnLst>
                                    <p:set>
                                      <p:cBhvr>
                                        <p:cTn id="22" dur="1" fill="hold">
                                          <p:stCondLst>
                                            <p:cond delay="0"/>
                                          </p:stCondLst>
                                        </p:cTn>
                                        <p:tgtEl>
                                          <p:spTgt spid="9224"/>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dur="1" fill="hold" nodeType="clickEffect">
                                  <p:stCondLst>
                                    <p:cond delay="0"/>
                                  </p:stCondLst>
                                  <p:childTnLst>
                                    <p:set>
                                      <p:cBhvr>
                                        <p:cTn id="26" dur="1" fill="hold">
                                          <p:stCondLst>
                                            <p:cond delay="0"/>
                                          </p:stCondLst>
                                        </p:cTn>
                                        <p:tgtEl>
                                          <p:spTgt spid="9219"/>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dur="1" fill="hold" nodeType="clickEffect">
                                  <p:stCondLst>
                                    <p:cond delay="0"/>
                                  </p:stCondLst>
                                  <p:childTnLst>
                                    <p:set>
                                      <p:cBhvr>
                                        <p:cTn id="30" dur="1" fill="hold">
                                          <p:stCondLst>
                                            <p:cond delay="0"/>
                                          </p:stCondLst>
                                        </p:cTn>
                                        <p:tgtEl>
                                          <p:spTgt spid="922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afterGroup">
                            <p:stCondLst>
                              <p:cond delay="0"/>
                            </p:stCondLst>
                            <p:childTnLst>
                              <p:par>
                                <p:cTn id="33" presetID="1" presetClass="entr" presetSubtype="0" dur="1" fill="hold" nodeType="clickEffect">
                                  <p:stCondLst>
                                    <p:cond delay="0"/>
                                  </p:stCondLst>
                                  <p:childTnLst>
                                    <p:set>
                                      <p:cBhvr>
                                        <p:cTn id="34" dur="1" fill="hold">
                                          <p:stCondLst>
                                            <p:cond delay="0"/>
                                          </p:stCondLst>
                                        </p:cTn>
                                        <p:tgtEl>
                                          <p:spTgt spid="9226"/>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afterGroup">
                            <p:stCondLst>
                              <p:cond delay="0"/>
                            </p:stCondLst>
                            <p:childTnLst>
                              <p:par>
                                <p:cTn id="37" presetID="1" presetClass="entr" presetSubtype="0" dur="1" fill="hold" nodeType="clickEffect">
                                  <p:stCondLst>
                                    <p:cond delay="0"/>
                                  </p:stCondLst>
                                  <p:childTnLst>
                                    <p:set>
                                      <p:cBhvr>
                                        <p:cTn id="38" dur="1" fill="hold">
                                          <p:stCondLst>
                                            <p:cond delay="0"/>
                                          </p:stCondLst>
                                        </p:cTn>
                                        <p:tgtEl>
                                          <p:spTgt spid="9227"/>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afterGroup">
                            <p:stCondLst>
                              <p:cond delay="0"/>
                            </p:stCondLst>
                            <p:childTnLst>
                              <p:par>
                                <p:cTn id="41" presetID="1" presetClass="entr" presetSubtype="0" dur="1" fill="hold" nodeType="clickEffect">
                                  <p:stCondLst>
                                    <p:cond delay="0"/>
                                  </p:stCondLst>
                                  <p:childTnLst>
                                    <p:set>
                                      <p:cBhvr>
                                        <p:cTn id="42" dur="1" fill="hold">
                                          <p:stCondLst>
                                            <p:cond delay="0"/>
                                          </p:stCondLst>
                                        </p:cTn>
                                        <p:tgtEl>
                                          <p:spTgt spid="9228"/>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afterGroup">
                            <p:stCondLst>
                              <p:cond delay="0"/>
                            </p:stCondLst>
                            <p:childTnLst>
                              <p:par>
                                <p:cTn id="45" presetID="1" presetClass="entr" presetSubtype="0" dur="1" fill="hold" nodeType="clickEffect">
                                  <p:stCondLst>
                                    <p:cond delay="0"/>
                                  </p:stCondLst>
                                  <p:childTnLst>
                                    <p:set>
                                      <p:cBhvr>
                                        <p:cTn id="46" dur="1" fill="hold">
                                          <p:stCondLst>
                                            <p:cond delay="0"/>
                                          </p:stCondLst>
                                        </p:cTn>
                                        <p:tgtEl>
                                          <p:spTgt spid="9229"/>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afterGroup">
                            <p:stCondLst>
                              <p:cond delay="0"/>
                            </p:stCondLst>
                            <p:childTnLst>
                              <p:par>
                                <p:cTn id="49" presetID="1" presetClass="entr" presetSubtype="0" dur="1" fill="hold" nodeType="clickEffect">
                                  <p:stCondLst>
                                    <p:cond delay="0"/>
                                  </p:stCondLst>
                                  <p:childTnLst>
                                    <p:set>
                                      <p:cBhvr>
                                        <p:cTn id="50" dur="1" fill="hold">
                                          <p:stCondLst>
                                            <p:cond delay="0"/>
                                          </p:stCondLst>
                                        </p:cTn>
                                        <p:tgtEl>
                                          <p:spTgt spid="9230"/>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afterGroup">
                            <p:stCondLst>
                              <p:cond delay="0"/>
                            </p:stCondLst>
                            <p:childTnLst>
                              <p:par>
                                <p:cTn id="53" presetID="1" presetClass="entr" presetSubtype="0" dur="1" fill="hold" nodeType="clickEffect">
                                  <p:stCondLst>
                                    <p:cond delay="0"/>
                                  </p:stCondLst>
                                  <p:childTnLst>
                                    <p:set>
                                      <p:cBhvr>
                                        <p:cTn id="54" dur="1" fill="hold">
                                          <p:stCondLst>
                                            <p:cond delay="0"/>
                                          </p:stCondLst>
                                        </p:cTn>
                                        <p:tgtEl>
                                          <p:spTgt spid="9232"/>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afterGroup">
                            <p:stCondLst>
                              <p:cond delay="0"/>
                            </p:stCondLst>
                            <p:childTnLst>
                              <p:par>
                                <p:cTn id="57" presetID="1" presetClass="entr" presetSubtype="0" dur="1" fill="hold" nodeType="clickEffect">
                                  <p:stCondLst>
                                    <p:cond delay="0"/>
                                  </p:stCondLst>
                                  <p:childTnLst>
                                    <p:set>
                                      <p:cBhvr>
                                        <p:cTn id="58" dur="1" fill="hold">
                                          <p:stCondLst>
                                            <p:cond delay="0"/>
                                          </p:stCondLst>
                                        </p:cTn>
                                        <p:tgtEl>
                                          <p:spTgt spid="9231"/>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afterGroup">
                            <p:stCondLst>
                              <p:cond delay="0"/>
                            </p:stCondLst>
                            <p:childTnLst>
                              <p:par>
                                <p:cTn id="61" presetID="1" presetClass="entr" presetSubtype="0" dur="1" fill="hold" nodeType="clickEffect">
                                  <p:stCondLst>
                                    <p:cond delay="0"/>
                                  </p:stCondLst>
                                  <p:childTnLst>
                                    <p:set>
                                      <p:cBhvr>
                                        <p:cTn id="62" dur="1" fill="hold">
                                          <p:stCondLst>
                                            <p:cond delay="0"/>
                                          </p:stCondLst>
                                        </p:cTn>
                                        <p:tgtEl>
                                          <p:spTgt spid="9233"/>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afterGroup">
                            <p:stCondLst>
                              <p:cond delay="0"/>
                            </p:stCondLst>
                            <p:childTnLst>
                              <p:par>
                                <p:cTn id="65" presetID="1" presetClass="entr" presetSubtype="0" dur="1" fill="hold" nodeType="clickEffect">
                                  <p:stCondLst>
                                    <p:cond delay="0"/>
                                  </p:stCondLst>
                                  <p:childTnLst>
                                    <p:set>
                                      <p:cBhvr>
                                        <p:cTn id="66" dur="1" fill="hold">
                                          <p:stCondLst>
                                            <p:cond delay="0"/>
                                          </p:stCondLst>
                                        </p:cTn>
                                        <p:tgtEl>
                                          <p:spTgt spid="92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0242" name="矩形 11"/>
          <p:cNvSpPr/>
          <p:nvPr>
            <p:custDataLst>
              <p:tags r:id="rId4"/>
            </p:custDataLst>
          </p:nvPr>
        </p:nvSpPr>
        <p:spPr>
          <a:xfrm>
            <a:off x="0" y="0"/>
            <a:ext cx="12192000" cy="646113"/>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defTabSz="1216025"/>
            <a:r>
              <a:rPr lang="zh-CN" altLang="en-US" sz="3600" spc="0">
                <a:solidFill>
                  <a:srgbClr val="FF0000"/>
                </a:solidFill>
                <a:latin typeface="微软雅黑" pitchFamily="34" charset="-122"/>
                <a:ea typeface="微软雅黑" pitchFamily="34" charset="-122"/>
              </a:rPr>
              <a:t>一、植物生长素</a:t>
            </a:r>
            <a:endParaRPr lang="zh-CN" altLang="zh-CN" sz="3600">
              <a:solidFill>
                <a:srgbClr val="FF0000"/>
              </a:solidFill>
              <a:latin typeface="微软雅黑" pitchFamily="34" charset="-122"/>
              <a:ea typeface="微软雅黑" pitchFamily="34" charset="-122"/>
            </a:endParaRPr>
          </a:p>
        </p:txBody>
      </p:sp>
      <p:sp>
        <p:nvSpPr>
          <p:cNvPr id="10243" name="矩形 14"/>
          <p:cNvSpPr/>
          <p:nvPr>
            <p:custDataLst>
              <p:tags r:id="rId5"/>
            </p:custDataLst>
          </p:nvPr>
        </p:nvSpPr>
        <p:spPr>
          <a:xfrm>
            <a:off x="0" y="619125"/>
            <a:ext cx="12192000" cy="52387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en-US" altLang="zh-CN" sz="2800" spc="0">
                <a:latin typeface="微软雅黑" pitchFamily="34" charset="-122"/>
                <a:ea typeface="微软雅黑" pitchFamily="34" charset="-122"/>
              </a:rPr>
              <a:t>  2</a:t>
            </a:r>
            <a:r>
              <a:rPr lang="zh-CN" altLang="en-US" sz="2800" spc="0">
                <a:latin typeface="微软雅黑" pitchFamily="34" charset="-122"/>
                <a:ea typeface="微软雅黑" pitchFamily="34" charset="-122"/>
              </a:rPr>
              <a:t>、生长素的发现过程</a:t>
            </a:r>
            <a:endParaRPr lang="zh-CN" altLang="en-US">
              <a:latin typeface="微软雅黑" pitchFamily="34" charset="-122"/>
              <a:ea typeface="微软雅黑" pitchFamily="34" charset="-122"/>
            </a:endParaRPr>
          </a:p>
        </p:txBody>
      </p:sp>
      <p:sp>
        <p:nvSpPr>
          <p:cNvPr id="10244" name="矩形 15"/>
          <p:cNvSpPr/>
          <p:nvPr>
            <p:custDataLst>
              <p:tags r:id="rId6"/>
            </p:custDataLst>
          </p:nvPr>
        </p:nvSpPr>
        <p:spPr>
          <a:xfrm>
            <a:off x="0" y="1157288"/>
            <a:ext cx="12192000" cy="461962"/>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2</a:t>
            </a:r>
            <a:r>
              <a:rPr lang="zh-CN" altLang="en-US" sz="2400" spc="0">
                <a:latin typeface="微软雅黑" pitchFamily="34" charset="-122"/>
                <a:ea typeface="微软雅黑" pitchFamily="34" charset="-122"/>
              </a:rPr>
              <a:t>）詹森实验</a:t>
            </a:r>
            <a:endParaRPr lang="zh-CN" altLang="en-US" sz="2400">
              <a:latin typeface="微软雅黑" pitchFamily="34" charset="-122"/>
              <a:ea typeface="微软雅黑" pitchFamily="34" charset="-122"/>
            </a:endParaRPr>
          </a:p>
        </p:txBody>
      </p:sp>
      <p:pic>
        <p:nvPicPr>
          <p:cNvPr id="10245" name="Picture 41"/>
          <p:cNvPicPr>
            <a:picLocks noChangeAspect="1"/>
          </p:cNvPicPr>
          <p:nvPr>
            <p:custDataLst>
              <p:tags r:id="rId8"/>
            </p:custDataLst>
          </p:nvPr>
        </p:nvPicPr>
        <p:blipFill>
          <a:blip r:embed="rId7"/>
          <a:stretch>
            <a:fillRect/>
          </a:stretch>
        </p:blipFill>
        <p:spPr>
          <a:xfrm>
            <a:off x="220663" y="1809750"/>
            <a:ext cx="4730750" cy="3481388"/>
          </a:xfrm>
          <a:prstGeom prst="rect">
            <a:avLst/>
          </a:prstGeom>
          <a:noFill/>
          <a:ln>
            <a:noFill/>
            <a:miter lim="800000"/>
          </a:ln>
          <a:effectLst/>
        </p:spPr>
      </p:pic>
      <p:sp>
        <p:nvSpPr>
          <p:cNvPr id="10246" name="文本框 36"/>
          <p:cNvSpPr txBox="1"/>
          <p:nvPr>
            <p:custDataLst>
              <p:tags r:id="rId9"/>
            </p:custDataLst>
          </p:nvPr>
        </p:nvSpPr>
        <p:spPr>
          <a:xfrm>
            <a:off x="882650" y="5830888"/>
            <a:ext cx="3570288" cy="454025"/>
          </a:xfrm>
          <a:prstGeom prst="rect">
            <a:avLst/>
          </a:prstGeom>
          <a:solidFill>
            <a:schemeClr val="accent5">
              <a:lumMod val="20000"/>
              <a:lumOff val="80000"/>
            </a:schemeClr>
          </a:solidFill>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ts val="3000"/>
              </a:lnSpc>
            </a:pPr>
            <a:r>
              <a:rPr lang="zh-CN" altLang="en-US" sz="2400" b="0" spc="0">
                <a:latin typeface="微软雅黑" pitchFamily="34" charset="-122"/>
                <a:ea typeface="微软雅黑" pitchFamily="34" charset="-122"/>
              </a:rPr>
              <a:t>琼脂：水溶性物质可透过</a:t>
            </a:r>
            <a:endParaRPr lang="en-US" altLang="zh-CN" sz="2400" b="0">
              <a:latin typeface="微软雅黑" pitchFamily="34" charset="-122"/>
              <a:ea typeface="微软雅黑" pitchFamily="34" charset="-122"/>
            </a:endParaRPr>
          </a:p>
        </p:txBody>
      </p:sp>
      <p:sp>
        <p:nvSpPr>
          <p:cNvPr id="10247" name="文本框 38"/>
          <p:cNvSpPr txBox="1"/>
          <p:nvPr>
            <p:custDataLst>
              <p:tags r:id="rId10"/>
            </p:custDataLst>
          </p:nvPr>
        </p:nvSpPr>
        <p:spPr>
          <a:xfrm>
            <a:off x="882650" y="5407025"/>
            <a:ext cx="3570288" cy="477838"/>
          </a:xfrm>
          <a:prstGeom prst="rect">
            <a:avLst/>
          </a:prstGeom>
          <a:solidFill>
            <a:schemeClr val="accent5">
              <a:lumMod val="20000"/>
              <a:lumOff val="80000"/>
            </a:schemeClr>
          </a:solid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ts val="3000"/>
              </a:lnSpc>
            </a:pPr>
            <a:r>
              <a:rPr lang="zh-CN" altLang="en-US" sz="2400" b="0" spc="0">
                <a:latin typeface="微软雅黑" pitchFamily="34" charset="-122"/>
                <a:ea typeface="微软雅黑" pitchFamily="34" charset="-122"/>
              </a:rPr>
              <a:t>云母：致密不通透</a:t>
            </a:r>
            <a:endParaRPr lang="zh-CN" altLang="en-US" sz="2400" b="0">
              <a:latin typeface="微软雅黑" pitchFamily="34" charset="-122"/>
              <a:ea typeface="微软雅黑" pitchFamily="34" charset="-122"/>
            </a:endParaRPr>
          </a:p>
        </p:txBody>
      </p:sp>
      <p:sp>
        <p:nvSpPr>
          <p:cNvPr id="10248" name="矩形 18"/>
          <p:cNvSpPr/>
          <p:nvPr>
            <p:custDataLst>
              <p:tags r:id="rId11"/>
            </p:custDataLst>
          </p:nvPr>
        </p:nvSpPr>
        <p:spPr>
          <a:xfrm>
            <a:off x="5111750" y="3808413"/>
            <a:ext cx="7080250" cy="461962"/>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为什么设置</a:t>
            </a:r>
            <a:r>
              <a:rPr lang="zh-CN" altLang="en-US" sz="2400" spc="0">
                <a:solidFill>
                  <a:srgbClr val="000000"/>
                </a:solidFill>
                <a:latin typeface="微软雅黑" pitchFamily="34" charset="-122"/>
                <a:ea typeface="微软雅黑" pitchFamily="34" charset="-122"/>
              </a:rPr>
              <a:t>①作为对照？</a:t>
            </a:r>
            <a:endParaRPr lang="zh-CN" altLang="en-US" sz="2400">
              <a:latin typeface="微软雅黑" pitchFamily="34" charset="-122"/>
              <a:ea typeface="微软雅黑" pitchFamily="34" charset="-122"/>
            </a:endParaRPr>
          </a:p>
        </p:txBody>
      </p:sp>
      <p:sp>
        <p:nvSpPr>
          <p:cNvPr id="10249" name="矩形 4"/>
          <p:cNvSpPr/>
          <p:nvPr>
            <p:custDataLst>
              <p:tags r:id="rId12"/>
            </p:custDataLst>
          </p:nvPr>
        </p:nvSpPr>
        <p:spPr>
          <a:xfrm>
            <a:off x="5111750" y="4327525"/>
            <a:ext cx="7080250" cy="979488"/>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20000"/>
              </a:lnSpc>
            </a:pPr>
            <a:r>
              <a:rPr lang="zh-CN" altLang="en-US" sz="2400" spc="0">
                <a:solidFill>
                  <a:srgbClr val="FF0000"/>
                </a:solidFill>
                <a:latin typeface="微软雅黑" pitchFamily="34" charset="-122"/>
                <a:ea typeface="微软雅黑" pitchFamily="34" charset="-122"/>
              </a:rPr>
              <a:t>   影响胚芽鞘向光弯曲生长的到底是尖端这种结构本身，还是尖端产生了某种</a:t>
            </a:r>
            <a:r>
              <a:rPr lang="zh-CN" altLang="en-US" sz="2400">
                <a:solidFill>
                  <a:srgbClr val="FF0000"/>
                </a:solidFill>
                <a:latin typeface="微软雅黑" pitchFamily="34" charset="-122"/>
                <a:ea typeface="微软雅黑" pitchFamily="34" charset="-122"/>
              </a:rPr>
              <a:t>“影响”</a:t>
            </a:r>
            <a:endParaRPr lang="zh-CN" altLang="en-US" sz="2400">
              <a:solidFill>
                <a:srgbClr val="FF0000"/>
              </a:solidFill>
              <a:latin typeface="微软雅黑" pitchFamily="34" charset="-122"/>
              <a:ea typeface="微软雅黑" pitchFamily="34" charset="-122"/>
            </a:endParaRPr>
          </a:p>
        </p:txBody>
      </p:sp>
      <p:sp>
        <p:nvSpPr>
          <p:cNvPr id="10250" name="矩形 5"/>
          <p:cNvSpPr/>
          <p:nvPr>
            <p:custDataLst>
              <p:tags r:id="rId13"/>
            </p:custDataLst>
          </p:nvPr>
        </p:nvSpPr>
        <p:spPr>
          <a:xfrm>
            <a:off x="5111750" y="2740025"/>
            <a:ext cx="7080250" cy="979488"/>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20000"/>
              </a:lnSpc>
            </a:pPr>
            <a:r>
              <a:rPr lang="zh-CN" altLang="en-US" sz="2400" spc="0">
                <a:solidFill>
                  <a:srgbClr val="FF0000"/>
                </a:solidFill>
                <a:latin typeface="微软雅黑" pitchFamily="34" charset="-122"/>
                <a:ea typeface="微软雅黑" pitchFamily="34" charset="-122"/>
              </a:rPr>
              <a:t>   胚芽鞘尖端产生的</a:t>
            </a:r>
            <a:r>
              <a:rPr lang="zh-CN" altLang="en-US" sz="2400">
                <a:solidFill>
                  <a:srgbClr val="FF0000"/>
                </a:solidFill>
                <a:latin typeface="微软雅黑" pitchFamily="34" charset="-122"/>
                <a:ea typeface="微软雅黑" pitchFamily="34" charset="-122"/>
              </a:rPr>
              <a:t>“影响”可以透过琼脂片传递给下部</a:t>
            </a:r>
            <a:endParaRPr lang="zh-CN" altLang="en-US" sz="2400">
              <a:solidFill>
                <a:srgbClr val="FF0000"/>
              </a:solidFill>
              <a:latin typeface="微软雅黑" pitchFamily="34" charset="-122"/>
              <a:ea typeface="微软雅黑" pitchFamily="34" charset="-122"/>
            </a:endParaRPr>
          </a:p>
        </p:txBody>
      </p:sp>
      <p:sp>
        <p:nvSpPr>
          <p:cNvPr id="10251" name="矩形 20"/>
          <p:cNvSpPr/>
          <p:nvPr>
            <p:custDataLst>
              <p:tags r:id="rId14"/>
            </p:custDataLst>
          </p:nvPr>
        </p:nvSpPr>
        <p:spPr>
          <a:xfrm>
            <a:off x="5111750" y="2278063"/>
            <a:ext cx="7080250" cy="461962"/>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实验结论：</a:t>
            </a:r>
            <a:endParaRPr lang="zh-CN" altLang="en-US" sz="2400">
              <a:latin typeface="微软雅黑" pitchFamily="34" charset="-122"/>
              <a:ea typeface="微软雅黑"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1025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nodeType="clickEffect">
                                  <p:stCondLst>
                                    <p:cond delay="0"/>
                                  </p:stCondLst>
                                  <p:childTnLst>
                                    <p:set>
                                      <p:cBhvr>
                                        <p:cTn id="10" dur="1" fill="hold">
                                          <p:stCondLst>
                                            <p:cond delay="0"/>
                                          </p:stCondLst>
                                        </p:cTn>
                                        <p:tgtEl>
                                          <p:spTgt spid="1025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024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1" fill="hold" nodeType="clickEffect">
                                  <p:stCondLst>
                                    <p:cond delay="0"/>
                                  </p:stCondLst>
                                  <p:childTnLst>
                                    <p:set>
                                      <p:cBhvr>
                                        <p:cTn id="18" dur="1" fill="hold">
                                          <p:stCondLst>
                                            <p:cond delay="0"/>
                                          </p:stCondLst>
                                        </p:cTn>
                                        <p:tgtEl>
                                          <p:spTgt spid="102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1266" name="矩形 11"/>
          <p:cNvSpPr/>
          <p:nvPr>
            <p:custDataLst>
              <p:tags r:id="rId3"/>
            </p:custDataLst>
          </p:nvPr>
        </p:nvSpPr>
        <p:spPr>
          <a:xfrm>
            <a:off x="0" y="0"/>
            <a:ext cx="12192000" cy="646113"/>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defTabSz="1216025"/>
            <a:r>
              <a:rPr lang="zh-CN" altLang="en-US" sz="3600" spc="0">
                <a:solidFill>
                  <a:srgbClr val="FF0000"/>
                </a:solidFill>
                <a:latin typeface="微软雅黑" pitchFamily="34" charset="-122"/>
                <a:ea typeface="微软雅黑" pitchFamily="34" charset="-122"/>
              </a:rPr>
              <a:t>一、植物生长素</a:t>
            </a:r>
            <a:endParaRPr lang="zh-CN" altLang="zh-CN" sz="3600">
              <a:solidFill>
                <a:srgbClr val="FF0000"/>
              </a:solidFill>
              <a:latin typeface="微软雅黑" pitchFamily="34" charset="-122"/>
              <a:ea typeface="微软雅黑" pitchFamily="34" charset="-122"/>
            </a:endParaRPr>
          </a:p>
        </p:txBody>
      </p:sp>
      <p:sp>
        <p:nvSpPr>
          <p:cNvPr id="11267" name="矩形 15"/>
          <p:cNvSpPr/>
          <p:nvPr>
            <p:custDataLst>
              <p:tags r:id="rId4"/>
            </p:custDataLst>
          </p:nvPr>
        </p:nvSpPr>
        <p:spPr>
          <a:xfrm>
            <a:off x="0" y="619125"/>
            <a:ext cx="12192000" cy="52387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en-US" altLang="zh-CN" sz="2800" spc="0">
                <a:latin typeface="微软雅黑" pitchFamily="34" charset="-122"/>
                <a:ea typeface="微软雅黑" pitchFamily="34" charset="-122"/>
              </a:rPr>
              <a:t>  2</a:t>
            </a:r>
            <a:r>
              <a:rPr lang="zh-CN" altLang="en-US" sz="2800" spc="0">
                <a:latin typeface="微软雅黑" pitchFamily="34" charset="-122"/>
                <a:ea typeface="微软雅黑" pitchFamily="34" charset="-122"/>
              </a:rPr>
              <a:t>、生长素的发现过程</a:t>
            </a:r>
            <a:endParaRPr lang="zh-CN" altLang="en-US">
              <a:latin typeface="微软雅黑" pitchFamily="34" charset="-122"/>
              <a:ea typeface="微软雅黑" pitchFamily="34" charset="-122"/>
            </a:endParaRPr>
          </a:p>
        </p:txBody>
      </p:sp>
      <p:sp>
        <p:nvSpPr>
          <p:cNvPr id="11268" name="矩形 16"/>
          <p:cNvSpPr/>
          <p:nvPr>
            <p:custDataLst>
              <p:tags r:id="rId5"/>
            </p:custDataLst>
          </p:nvPr>
        </p:nvSpPr>
        <p:spPr>
          <a:xfrm>
            <a:off x="0" y="1157288"/>
            <a:ext cx="12192000" cy="461962"/>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3</a:t>
            </a:r>
            <a:r>
              <a:rPr lang="zh-CN" altLang="en-US" sz="2400" spc="0">
                <a:latin typeface="微软雅黑" pitchFamily="34" charset="-122"/>
                <a:ea typeface="微软雅黑" pitchFamily="34" charset="-122"/>
              </a:rPr>
              <a:t>）拜耳实验</a:t>
            </a:r>
            <a:endParaRPr lang="zh-CN" altLang="en-US" sz="2400">
              <a:latin typeface="微软雅黑" pitchFamily="34" charset="-122"/>
              <a:ea typeface="微软雅黑" pitchFamily="34" charset="-122"/>
            </a:endParaRPr>
          </a:p>
        </p:txBody>
      </p:sp>
      <p:pic>
        <p:nvPicPr>
          <p:cNvPr id="11269" name="Picture 12"/>
          <p:cNvPicPr>
            <a:picLocks noChangeAspect="1"/>
          </p:cNvPicPr>
          <p:nvPr>
            <p:custDataLst>
              <p:tags r:id="rId7"/>
            </p:custDataLst>
          </p:nvPr>
        </p:nvPicPr>
        <p:blipFill>
          <a:blip r:embed="rId6"/>
          <a:stretch>
            <a:fillRect/>
          </a:stretch>
        </p:blipFill>
        <p:spPr>
          <a:xfrm>
            <a:off x="392113" y="2103438"/>
            <a:ext cx="4714875" cy="3213100"/>
          </a:xfrm>
          <a:prstGeom prst="rect">
            <a:avLst/>
          </a:prstGeom>
          <a:noFill/>
          <a:ln>
            <a:noFill/>
            <a:miter lim="800000"/>
          </a:ln>
          <a:effectLst/>
        </p:spPr>
      </p:pic>
      <p:sp>
        <p:nvSpPr>
          <p:cNvPr id="11270" name="矩形 2"/>
          <p:cNvSpPr/>
          <p:nvPr>
            <p:custDataLst>
              <p:tags r:id="rId8"/>
            </p:custDataLst>
          </p:nvPr>
        </p:nvSpPr>
        <p:spPr>
          <a:xfrm>
            <a:off x="3109913" y="3398838"/>
            <a:ext cx="1112837" cy="460375"/>
          </a:xfrm>
          <a:prstGeom prst="rect">
            <a:avLst/>
          </a:prstGeom>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solidFill>
                  <a:srgbClr val="FF0000"/>
                </a:solidFill>
                <a:latin typeface="微软雅黑" pitchFamily="34" charset="-122"/>
                <a:ea typeface="微软雅黑" pitchFamily="34" charset="-122"/>
              </a:rPr>
              <a:t>黑暗中</a:t>
            </a:r>
            <a:endParaRPr lang="zh-CN" altLang="en-US" sz="2400">
              <a:solidFill>
                <a:srgbClr val="FF0000"/>
              </a:solidFill>
              <a:latin typeface="微软雅黑" pitchFamily="34" charset="-122"/>
              <a:ea typeface="微软雅黑" pitchFamily="34" charset="-122"/>
            </a:endParaRPr>
          </a:p>
        </p:txBody>
      </p:sp>
      <p:sp>
        <p:nvSpPr>
          <p:cNvPr id="11271" name="矩形 3"/>
          <p:cNvSpPr/>
          <p:nvPr>
            <p:custDataLst>
              <p:tags r:id="rId9"/>
            </p:custDataLst>
          </p:nvPr>
        </p:nvSpPr>
        <p:spPr>
          <a:xfrm>
            <a:off x="5453063" y="2760663"/>
            <a:ext cx="6738937" cy="979487"/>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20000"/>
              </a:lnSpc>
            </a:pPr>
            <a:r>
              <a:rPr lang="zh-CN" altLang="en-US" sz="2400" spc="0">
                <a:solidFill>
                  <a:srgbClr val="FF0000"/>
                </a:solidFill>
                <a:latin typeface="微软雅黑" pitchFamily="34" charset="-122"/>
                <a:ea typeface="微软雅黑" pitchFamily="34" charset="-122"/>
              </a:rPr>
              <a:t>    胚芽鞘的弯曲生长，是因为尖端产生的影响在其下部分布不均匀</a:t>
            </a:r>
            <a:endParaRPr lang="zh-CN" altLang="en-US" sz="2400">
              <a:solidFill>
                <a:srgbClr val="FF0000"/>
              </a:solidFill>
              <a:latin typeface="微软雅黑" pitchFamily="34" charset="-122"/>
              <a:ea typeface="微软雅黑" pitchFamily="34" charset="-122"/>
            </a:endParaRPr>
          </a:p>
        </p:txBody>
      </p:sp>
      <p:sp>
        <p:nvSpPr>
          <p:cNvPr id="11272" name="矩形 17"/>
          <p:cNvSpPr/>
          <p:nvPr>
            <p:custDataLst>
              <p:tags r:id="rId10"/>
            </p:custDataLst>
          </p:nvPr>
        </p:nvSpPr>
        <p:spPr>
          <a:xfrm>
            <a:off x="5453063" y="2278063"/>
            <a:ext cx="6738937" cy="461962"/>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实验结论：</a:t>
            </a:r>
            <a:endParaRPr lang="zh-CN" altLang="en-US" sz="2400">
              <a:latin typeface="微软雅黑" pitchFamily="34" charset="-122"/>
              <a:ea typeface="微软雅黑" pitchFamily="34" charset="-122"/>
            </a:endParaRPr>
          </a:p>
        </p:txBody>
      </p:sp>
      <p:sp>
        <p:nvSpPr>
          <p:cNvPr id="11273" name="矩形 18"/>
          <p:cNvSpPr/>
          <p:nvPr>
            <p:custDataLst>
              <p:tags r:id="rId11"/>
            </p:custDataLst>
          </p:nvPr>
        </p:nvSpPr>
        <p:spPr>
          <a:xfrm>
            <a:off x="5453063" y="3808413"/>
            <a:ext cx="6738937" cy="461962"/>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实验为什么要在黑暗中进行</a:t>
            </a:r>
            <a:r>
              <a:rPr lang="zh-CN" altLang="en-US" sz="2400" spc="0">
                <a:solidFill>
                  <a:srgbClr val="000000"/>
                </a:solidFill>
                <a:latin typeface="微软雅黑" pitchFamily="34" charset="-122"/>
                <a:ea typeface="微软雅黑" pitchFamily="34" charset="-122"/>
              </a:rPr>
              <a:t>？</a:t>
            </a:r>
            <a:endParaRPr lang="zh-CN" altLang="en-US" sz="2400">
              <a:latin typeface="微软雅黑" pitchFamily="34" charset="-122"/>
              <a:ea typeface="微软雅黑" pitchFamily="34" charset="-122"/>
            </a:endParaRPr>
          </a:p>
        </p:txBody>
      </p:sp>
      <p:sp>
        <p:nvSpPr>
          <p:cNvPr id="11274" name="矩形 9"/>
          <p:cNvSpPr/>
          <p:nvPr>
            <p:custDataLst>
              <p:tags r:id="rId12"/>
            </p:custDataLst>
          </p:nvPr>
        </p:nvSpPr>
        <p:spPr>
          <a:xfrm>
            <a:off x="5453063" y="4270375"/>
            <a:ext cx="6738937" cy="534988"/>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20000"/>
              </a:lnSpc>
            </a:pPr>
            <a:r>
              <a:rPr lang="zh-CN" altLang="en-US" sz="2400" spc="0">
                <a:solidFill>
                  <a:srgbClr val="FF0000"/>
                </a:solidFill>
                <a:latin typeface="微软雅黑" pitchFamily="34" charset="-122"/>
                <a:ea typeface="微软雅黑" pitchFamily="34" charset="-122"/>
              </a:rPr>
              <a:t>    排除受光不均匀对实验结果的影响</a:t>
            </a:r>
            <a:endParaRPr lang="zh-CN" altLang="en-US" sz="2400">
              <a:solidFill>
                <a:srgbClr val="FF0000"/>
              </a:solidFill>
              <a:latin typeface="微软雅黑" pitchFamily="34" charset="-122"/>
              <a:ea typeface="微软雅黑"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1127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nodeType="clickEffect">
                                  <p:stCondLst>
                                    <p:cond delay="0"/>
                                  </p:stCondLst>
                                  <p:childTnLst>
                                    <p:set>
                                      <p:cBhvr>
                                        <p:cTn id="10" dur="1" fill="hold">
                                          <p:stCondLst>
                                            <p:cond delay="0"/>
                                          </p:stCondLst>
                                        </p:cTn>
                                        <p:tgtEl>
                                          <p:spTgt spid="1127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127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1" fill="hold" nodeType="clickEffect">
                                  <p:stCondLst>
                                    <p:cond delay="0"/>
                                  </p:stCondLst>
                                  <p:childTnLst>
                                    <p:set>
                                      <p:cBhvr>
                                        <p:cTn id="18" dur="1" fill="hold">
                                          <p:stCondLst>
                                            <p:cond delay="0"/>
                                          </p:stCondLst>
                                        </p:cTn>
                                        <p:tgtEl>
                                          <p:spTgt spid="112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2290" name="矩形 1"/>
          <p:cNvSpPr/>
          <p:nvPr>
            <p:custDataLst>
              <p:tags r:id="rId3"/>
            </p:custDataLst>
          </p:nvPr>
        </p:nvSpPr>
        <p:spPr>
          <a:xfrm>
            <a:off x="0" y="0"/>
            <a:ext cx="12192000" cy="646113"/>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defTabSz="1216025"/>
            <a:r>
              <a:rPr lang="zh-CN" altLang="en-US" sz="3600" spc="0">
                <a:solidFill>
                  <a:srgbClr val="FF0000"/>
                </a:solidFill>
                <a:latin typeface="微软雅黑" pitchFamily="34" charset="-122"/>
                <a:ea typeface="微软雅黑" pitchFamily="34" charset="-122"/>
              </a:rPr>
              <a:t>一、植物生长素</a:t>
            </a:r>
            <a:endParaRPr lang="zh-CN" altLang="zh-CN" sz="3600">
              <a:solidFill>
                <a:srgbClr val="FF0000"/>
              </a:solidFill>
              <a:latin typeface="微软雅黑" pitchFamily="34" charset="-122"/>
              <a:ea typeface="微软雅黑" pitchFamily="34" charset="-122"/>
            </a:endParaRPr>
          </a:p>
        </p:txBody>
      </p:sp>
      <p:sp>
        <p:nvSpPr>
          <p:cNvPr id="12291" name="矩形 2"/>
          <p:cNvSpPr/>
          <p:nvPr>
            <p:custDataLst>
              <p:tags r:id="rId4"/>
            </p:custDataLst>
          </p:nvPr>
        </p:nvSpPr>
        <p:spPr>
          <a:xfrm>
            <a:off x="0" y="619125"/>
            <a:ext cx="12192000" cy="52387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en-US" altLang="zh-CN" sz="2800" spc="0">
                <a:latin typeface="微软雅黑" pitchFamily="34" charset="-122"/>
                <a:ea typeface="微软雅黑" pitchFamily="34" charset="-122"/>
              </a:rPr>
              <a:t>  2</a:t>
            </a:r>
            <a:r>
              <a:rPr lang="zh-CN" altLang="en-US" sz="2800" spc="0">
                <a:latin typeface="微软雅黑" pitchFamily="34" charset="-122"/>
                <a:ea typeface="微软雅黑" pitchFamily="34" charset="-122"/>
              </a:rPr>
              <a:t>、生长素的发现过程</a:t>
            </a:r>
            <a:endParaRPr lang="zh-CN" altLang="en-US">
              <a:latin typeface="微软雅黑" pitchFamily="34" charset="-122"/>
              <a:ea typeface="微软雅黑" pitchFamily="34" charset="-122"/>
            </a:endParaRPr>
          </a:p>
        </p:txBody>
      </p:sp>
      <p:sp>
        <p:nvSpPr>
          <p:cNvPr id="12292" name="矩形 3"/>
          <p:cNvSpPr/>
          <p:nvPr>
            <p:custDataLst>
              <p:tags r:id="rId5"/>
            </p:custDataLst>
          </p:nvPr>
        </p:nvSpPr>
        <p:spPr>
          <a:xfrm>
            <a:off x="0" y="1157288"/>
            <a:ext cx="12192000" cy="461962"/>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4</a:t>
            </a:r>
            <a:r>
              <a:rPr lang="zh-CN" altLang="en-US" sz="2400" spc="0">
                <a:latin typeface="微软雅黑" pitchFamily="34" charset="-122"/>
                <a:ea typeface="微软雅黑" pitchFamily="34" charset="-122"/>
              </a:rPr>
              <a:t>）温特实验</a:t>
            </a:r>
            <a:endParaRPr lang="zh-CN" altLang="en-US" sz="2400">
              <a:latin typeface="微软雅黑" pitchFamily="34" charset="-122"/>
              <a:ea typeface="微软雅黑" pitchFamily="34" charset="-122"/>
            </a:endParaRPr>
          </a:p>
        </p:txBody>
      </p:sp>
      <p:grpSp>
        <p:nvGrpSpPr>
          <p:cNvPr id="12293" name="组合 7"/>
          <p:cNvGrpSpPr/>
          <p:nvPr>
            <p:custDataLst>
              <p:tags r:id="rId6"/>
            </p:custDataLst>
          </p:nvPr>
        </p:nvGrpSpPr>
        <p:grpSpPr>
          <a:xfrm>
            <a:off x="100013" y="2057400"/>
            <a:ext cx="5229225" cy="3048000"/>
            <a:chOff x="100361" y="2057400"/>
            <a:chExt cx="5229225" cy="3048151"/>
          </a:xfrm>
        </p:grpSpPr>
        <p:grpSp>
          <p:nvGrpSpPr>
            <p:cNvPr id="12299" name="组合 5"/>
            <p:cNvGrpSpPr/>
            <p:nvPr>
              <p:custDataLst>
                <p:tags r:id="rId7"/>
              </p:custDataLst>
            </p:nvPr>
          </p:nvGrpSpPr>
          <p:grpSpPr>
            <a:xfrm>
              <a:off x="100361" y="2057400"/>
              <a:ext cx="5229225" cy="2743200"/>
              <a:chOff x="3481388" y="2057400"/>
              <a:chExt cx="5229225" cy="2743200"/>
            </a:xfrm>
          </p:grpSpPr>
          <p:pic>
            <p:nvPicPr>
              <p:cNvPr id="12301" name="Picture 2"/>
              <p:cNvPicPr>
                <a:picLocks noChangeAspect="1"/>
              </p:cNvPicPr>
              <p:nvPr>
                <p:custDataLst>
                  <p:tags r:id="rId9"/>
                </p:custDataLst>
              </p:nvPr>
            </p:nvPicPr>
            <p:blipFill>
              <a:blip r:embed="rId8"/>
              <a:stretch>
                <a:fillRect/>
              </a:stretch>
            </p:blipFill>
            <p:spPr>
              <a:xfrm>
                <a:off x="3481388" y="2057400"/>
                <a:ext cx="5229225" cy="2743200"/>
              </a:xfrm>
              <a:prstGeom prst="rect">
                <a:avLst/>
              </a:prstGeom>
              <a:noFill/>
              <a:ln>
                <a:noFill/>
                <a:miter lim="800000"/>
              </a:ln>
              <a:effectLst/>
            </p:spPr>
          </p:pic>
          <p:sp>
            <p:nvSpPr>
              <p:cNvPr id="12302" name="矩形 4"/>
              <p:cNvSpPr/>
              <p:nvPr>
                <p:custDataLst>
                  <p:tags r:id="rId10"/>
                </p:custDataLst>
              </p:nvPr>
            </p:nvSpPr>
            <p:spPr>
              <a:xfrm>
                <a:off x="4943475" y="2924218"/>
                <a:ext cx="698500" cy="401658"/>
              </a:xfrm>
              <a:prstGeom prst="rect">
                <a:avLst/>
              </a:prstGeom>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000" spc="0">
                    <a:latin typeface="微软雅黑" pitchFamily="34" charset="-122"/>
                    <a:ea typeface="微软雅黑" pitchFamily="34" charset="-122"/>
                  </a:rPr>
                  <a:t>琼脂</a:t>
                </a:r>
                <a:endParaRPr lang="zh-CN" altLang="en-US" sz="2000">
                  <a:latin typeface="微软雅黑" pitchFamily="34" charset="-122"/>
                  <a:ea typeface="微软雅黑" pitchFamily="34" charset="-122"/>
                </a:endParaRPr>
              </a:p>
            </p:txBody>
          </p:sp>
        </p:grpSp>
        <p:sp>
          <p:nvSpPr>
            <p:cNvPr id="12300" name="矩形 6"/>
            <p:cNvSpPr/>
            <p:nvPr>
              <p:custDataLst>
                <p:tags r:id="rId11"/>
              </p:custDataLst>
            </p:nvPr>
          </p:nvSpPr>
          <p:spPr>
            <a:xfrm>
              <a:off x="1056036" y="4397491"/>
              <a:ext cx="2549525" cy="708060"/>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r>
                <a:rPr lang="zh-CN" altLang="en-US" sz="2000" spc="0">
                  <a:latin typeface="微软雅黑" pitchFamily="34" charset="-122"/>
                  <a:ea typeface="微软雅黑" pitchFamily="34" charset="-122"/>
                </a:rPr>
                <a:t>胚芽鞘尖端中的物质</a:t>
              </a:r>
              <a:endParaRPr lang="zh-CN" altLang="en-US" sz="2000">
                <a:latin typeface="微软雅黑" pitchFamily="34" charset="-122"/>
                <a:ea typeface="微软雅黑" pitchFamily="34" charset="-122"/>
              </a:endParaRPr>
            </a:p>
            <a:p>
              <a:pPr marL="0" marR="0" lvl="0" indent="0" algn="ctr"/>
              <a:r>
                <a:rPr lang="zh-CN" altLang="en-US" sz="2000" spc="0">
                  <a:latin typeface="微软雅黑" pitchFamily="34" charset="-122"/>
                  <a:ea typeface="微软雅黑" pitchFamily="34" charset="-122"/>
                </a:rPr>
                <a:t>可转移到琼脂块中</a:t>
              </a:r>
              <a:endParaRPr lang="zh-CN" altLang="en-US" sz="2000">
                <a:latin typeface="微软雅黑" pitchFamily="34" charset="-122"/>
                <a:ea typeface="微软雅黑" pitchFamily="34" charset="-122"/>
              </a:endParaRPr>
            </a:p>
          </p:txBody>
        </p:sp>
      </p:grpSp>
      <p:sp>
        <p:nvSpPr>
          <p:cNvPr id="12294" name="矩形 10"/>
          <p:cNvSpPr/>
          <p:nvPr>
            <p:custDataLst>
              <p:tags r:id="rId12"/>
            </p:custDataLst>
          </p:nvPr>
        </p:nvSpPr>
        <p:spPr>
          <a:xfrm>
            <a:off x="5553075" y="1619250"/>
            <a:ext cx="6638925" cy="461963"/>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如何设置对照实验？</a:t>
            </a:r>
            <a:endParaRPr lang="zh-CN" altLang="en-US" sz="2400">
              <a:latin typeface="微软雅黑" pitchFamily="34" charset="-122"/>
              <a:ea typeface="微软雅黑" pitchFamily="34" charset="-122"/>
            </a:endParaRPr>
          </a:p>
        </p:txBody>
      </p:sp>
      <p:sp>
        <p:nvSpPr>
          <p:cNvPr id="12295" name="矩形 8"/>
          <p:cNvSpPr/>
          <p:nvPr>
            <p:custDataLst>
              <p:tags r:id="rId13"/>
            </p:custDataLst>
          </p:nvPr>
        </p:nvSpPr>
        <p:spPr>
          <a:xfrm>
            <a:off x="5553075" y="2105025"/>
            <a:ext cx="6638925" cy="979488"/>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20000"/>
              </a:lnSpc>
            </a:pPr>
            <a:r>
              <a:rPr lang="zh-CN" altLang="en-US" sz="2400" spc="0">
                <a:solidFill>
                  <a:srgbClr val="FF0000"/>
                </a:solidFill>
                <a:latin typeface="微软雅黑" pitchFamily="34" charset="-122"/>
                <a:ea typeface="微软雅黑" pitchFamily="34" charset="-122"/>
              </a:rPr>
              <a:t>   用没有接触过胚芽鞘尖端的琼脂块代替接触过胚芽鞘尖端的琼脂块，其他与实验组相同</a:t>
            </a:r>
            <a:endParaRPr lang="zh-CN" altLang="en-US" sz="2400">
              <a:solidFill>
                <a:srgbClr val="FF0000"/>
              </a:solidFill>
              <a:latin typeface="微软雅黑" pitchFamily="34" charset="-122"/>
              <a:ea typeface="微软雅黑" pitchFamily="34" charset="-122"/>
            </a:endParaRPr>
          </a:p>
        </p:txBody>
      </p:sp>
      <p:sp>
        <p:nvSpPr>
          <p:cNvPr id="12296" name="矩形 12"/>
          <p:cNvSpPr/>
          <p:nvPr>
            <p:custDataLst>
              <p:tags r:id="rId14"/>
            </p:custDataLst>
          </p:nvPr>
        </p:nvSpPr>
        <p:spPr>
          <a:xfrm>
            <a:off x="5553075" y="3084513"/>
            <a:ext cx="6638925" cy="461962"/>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实验结论：</a:t>
            </a:r>
            <a:endParaRPr lang="zh-CN" altLang="en-US" sz="2400">
              <a:latin typeface="微软雅黑" pitchFamily="34" charset="-122"/>
              <a:ea typeface="微软雅黑" pitchFamily="34" charset="-122"/>
            </a:endParaRPr>
          </a:p>
        </p:txBody>
      </p:sp>
      <p:sp>
        <p:nvSpPr>
          <p:cNvPr id="12297" name="矩形 9"/>
          <p:cNvSpPr/>
          <p:nvPr>
            <p:custDataLst>
              <p:tags r:id="rId15"/>
            </p:custDataLst>
          </p:nvPr>
        </p:nvSpPr>
        <p:spPr>
          <a:xfrm>
            <a:off x="5553075" y="3559175"/>
            <a:ext cx="6638925" cy="977900"/>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20000"/>
              </a:lnSpc>
            </a:pPr>
            <a:r>
              <a:rPr lang="zh-CN" altLang="en-US" sz="2400" spc="0">
                <a:solidFill>
                  <a:srgbClr val="FF0000"/>
                </a:solidFill>
                <a:latin typeface="微软雅黑" pitchFamily="34" charset="-122"/>
                <a:ea typeface="微软雅黑" pitchFamily="34" charset="-122"/>
              </a:rPr>
              <a:t>   胚芽鞘的弯曲生长是尖端产生的某种</a:t>
            </a:r>
            <a:r>
              <a:rPr lang="zh-CN" altLang="en-US" sz="2400" u="sng" spc="0">
                <a:solidFill>
                  <a:srgbClr val="FF0000"/>
                </a:solidFill>
                <a:latin typeface="微软雅黑" pitchFamily="34" charset="-122"/>
                <a:ea typeface="微软雅黑" pitchFamily="34" charset="-122"/>
              </a:rPr>
              <a:t>化学物质</a:t>
            </a:r>
            <a:r>
              <a:rPr lang="zh-CN" altLang="en-US" sz="2400" spc="0">
                <a:solidFill>
                  <a:srgbClr val="FF0000"/>
                </a:solidFill>
                <a:latin typeface="微软雅黑" pitchFamily="34" charset="-122"/>
                <a:ea typeface="微软雅黑" pitchFamily="34" charset="-122"/>
              </a:rPr>
              <a:t>引起的。</a:t>
            </a:r>
            <a:endParaRPr lang="zh-CN" altLang="en-US" sz="2400">
              <a:solidFill>
                <a:srgbClr val="FF0000"/>
              </a:solidFill>
              <a:latin typeface="微软雅黑" pitchFamily="34" charset="-122"/>
              <a:ea typeface="微软雅黑" pitchFamily="34" charset="-122"/>
            </a:endParaRPr>
          </a:p>
        </p:txBody>
      </p:sp>
      <p:sp>
        <p:nvSpPr>
          <p:cNvPr id="12298" name="圆角矩形标注 14"/>
          <p:cNvSpPr/>
          <p:nvPr>
            <p:custDataLst>
              <p:tags r:id="rId16"/>
            </p:custDataLst>
          </p:nvPr>
        </p:nvSpPr>
        <p:spPr>
          <a:xfrm>
            <a:off x="8872538" y="4268788"/>
            <a:ext cx="2620962" cy="1062037"/>
          </a:xfrm>
          <a:prstGeom prst="wedgeRoundRectCallout">
            <a:avLst>
              <a:gd name="adj1" fmla="val 45704"/>
              <a:gd name="adj2" fmla="val -74551"/>
              <a:gd name="adj3" fmla="val 16667"/>
            </a:avLst>
          </a:prstGeom>
          <a:noFill/>
          <a:ln w="25400">
            <a:solidFill>
              <a:srgbClr val="FF0000"/>
            </a:solid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000" spc="0">
                <a:solidFill>
                  <a:srgbClr val="3333FF"/>
                </a:solidFill>
                <a:latin typeface="微软雅黑" pitchFamily="34" charset="-122"/>
                <a:ea typeface="微软雅黑" pitchFamily="34" charset="-122"/>
              </a:rPr>
              <a:t>温特将其名为</a:t>
            </a:r>
            <a:r>
              <a:rPr lang="zh-CN" altLang="en-US" sz="2000">
                <a:solidFill>
                  <a:srgbClr val="3333FF"/>
                </a:solidFill>
                <a:latin typeface="微软雅黑" pitchFamily="34" charset="-122"/>
                <a:ea typeface="微软雅黑" pitchFamily="34" charset="-122"/>
              </a:rPr>
              <a:t>“生长素”时，但并没有提取出这种物质。</a:t>
            </a:r>
            <a:endParaRPr lang="en-US" altLang="zh-CN" sz="2000">
              <a:solidFill>
                <a:srgbClr val="3333FF"/>
              </a:solidFill>
              <a:latin typeface="微软雅黑" pitchFamily="34" charset="-122"/>
              <a:ea typeface="微软雅黑"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1229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nodeType="clickEffect">
                                  <p:stCondLst>
                                    <p:cond delay="0"/>
                                  </p:stCondLst>
                                  <p:childTnLst>
                                    <p:set>
                                      <p:cBhvr>
                                        <p:cTn id="10" dur="1" fill="hold">
                                          <p:stCondLst>
                                            <p:cond delay="0"/>
                                          </p:stCondLst>
                                        </p:cTn>
                                        <p:tgtEl>
                                          <p:spTgt spid="1229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229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1" fill="hold" nodeType="clickEffect">
                                  <p:stCondLst>
                                    <p:cond delay="0"/>
                                  </p:stCondLst>
                                  <p:childTnLst>
                                    <p:set>
                                      <p:cBhvr>
                                        <p:cTn id="18" dur="1" fill="hold">
                                          <p:stCondLst>
                                            <p:cond delay="0"/>
                                          </p:stCondLst>
                                        </p:cTn>
                                        <p:tgtEl>
                                          <p:spTgt spid="1229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1" fill="hold" nodeType="clickEffect">
                                  <p:stCondLst>
                                    <p:cond delay="0"/>
                                  </p:stCondLst>
                                  <p:childTnLst>
                                    <p:set>
                                      <p:cBhvr>
                                        <p:cTn id="22" dur="1" fill="hold">
                                          <p:stCondLst>
                                            <p:cond delay="0"/>
                                          </p:stCondLst>
                                        </p:cTn>
                                        <p:tgtEl>
                                          <p:spTgt spid="122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3314" name="矩形 1"/>
          <p:cNvSpPr/>
          <p:nvPr>
            <p:custDataLst>
              <p:tags r:id="rId3"/>
            </p:custDataLst>
          </p:nvPr>
        </p:nvSpPr>
        <p:spPr>
          <a:xfrm>
            <a:off x="0" y="0"/>
            <a:ext cx="12192000" cy="646113"/>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defTabSz="1216025"/>
            <a:r>
              <a:rPr lang="zh-CN" altLang="en-US" sz="3600" spc="0">
                <a:solidFill>
                  <a:srgbClr val="FF0000"/>
                </a:solidFill>
                <a:latin typeface="微软雅黑" pitchFamily="34" charset="-122"/>
                <a:ea typeface="微软雅黑" pitchFamily="34" charset="-122"/>
              </a:rPr>
              <a:t>一、植物生长素</a:t>
            </a:r>
            <a:endParaRPr lang="zh-CN" altLang="zh-CN" sz="3600">
              <a:solidFill>
                <a:srgbClr val="FF0000"/>
              </a:solidFill>
              <a:latin typeface="微软雅黑" pitchFamily="34" charset="-122"/>
              <a:ea typeface="微软雅黑" pitchFamily="34" charset="-122"/>
            </a:endParaRPr>
          </a:p>
        </p:txBody>
      </p:sp>
      <p:sp>
        <p:nvSpPr>
          <p:cNvPr id="13315" name="矩形 2"/>
          <p:cNvSpPr/>
          <p:nvPr>
            <p:custDataLst>
              <p:tags r:id="rId4"/>
            </p:custDataLst>
          </p:nvPr>
        </p:nvSpPr>
        <p:spPr>
          <a:xfrm>
            <a:off x="0" y="619125"/>
            <a:ext cx="12192000" cy="52387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en-US" altLang="zh-CN" sz="2800" spc="0">
                <a:latin typeface="微软雅黑" pitchFamily="34" charset="-122"/>
                <a:ea typeface="微软雅黑" pitchFamily="34" charset="-122"/>
              </a:rPr>
              <a:t>  2</a:t>
            </a:r>
            <a:r>
              <a:rPr lang="zh-CN" altLang="en-US" sz="2800" spc="0">
                <a:latin typeface="微软雅黑" pitchFamily="34" charset="-122"/>
                <a:ea typeface="微软雅黑" pitchFamily="34" charset="-122"/>
              </a:rPr>
              <a:t>、生长素的发现过程</a:t>
            </a:r>
            <a:endParaRPr lang="zh-CN" altLang="en-US">
              <a:latin typeface="微软雅黑" pitchFamily="34" charset="-122"/>
              <a:ea typeface="微软雅黑" pitchFamily="34" charset="-122"/>
            </a:endParaRPr>
          </a:p>
        </p:txBody>
      </p:sp>
      <p:sp>
        <p:nvSpPr>
          <p:cNvPr id="13316" name="矩形 4"/>
          <p:cNvSpPr/>
          <p:nvPr>
            <p:custDataLst>
              <p:tags r:id="rId5"/>
            </p:custDataLst>
          </p:nvPr>
        </p:nvSpPr>
        <p:spPr>
          <a:xfrm>
            <a:off x="0" y="1187450"/>
            <a:ext cx="12192000" cy="461963"/>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5</a:t>
            </a:r>
            <a:r>
              <a:rPr lang="zh-CN" altLang="en-US" sz="2400" spc="0">
                <a:latin typeface="微软雅黑" pitchFamily="34" charset="-122"/>
                <a:ea typeface="微软雅黑" pitchFamily="34" charset="-122"/>
              </a:rPr>
              <a:t>）生长素的提取</a:t>
            </a:r>
            <a:endParaRPr lang="zh-CN" altLang="en-US" sz="2400">
              <a:latin typeface="微软雅黑" pitchFamily="34" charset="-122"/>
              <a:ea typeface="微软雅黑" pitchFamily="34" charset="-122"/>
            </a:endParaRPr>
          </a:p>
        </p:txBody>
      </p:sp>
      <p:sp>
        <p:nvSpPr>
          <p:cNvPr id="13317" name="文本框 3"/>
          <p:cNvSpPr txBox="1"/>
          <p:nvPr>
            <p:custDataLst>
              <p:tags r:id="rId6"/>
            </p:custDataLst>
          </p:nvPr>
        </p:nvSpPr>
        <p:spPr>
          <a:xfrm>
            <a:off x="0" y="1979613"/>
            <a:ext cx="12192000" cy="230822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20000"/>
              </a:lnSpc>
            </a:pPr>
            <a:r>
              <a:rPr lang="en-US" altLang="zh-CN" sz="2400" spc="0">
                <a:latin typeface="微软雅黑" pitchFamily="34" charset="-122"/>
                <a:ea typeface="微软雅黑" pitchFamily="34" charset="-122"/>
              </a:rPr>
              <a:t>   ①1934</a:t>
            </a:r>
            <a:r>
              <a:rPr lang="zh-CN" altLang="en-US" sz="2400" spc="0">
                <a:latin typeface="微软雅黑" pitchFamily="34" charset="-122"/>
                <a:ea typeface="微软雅黑" pitchFamily="34" charset="-122"/>
              </a:rPr>
              <a:t>年，科学家首先从</a:t>
            </a:r>
            <a:r>
              <a:rPr lang="zh-CN" altLang="en-US" sz="2400" u="sng" spc="0">
                <a:solidFill>
                  <a:srgbClr val="FF0000"/>
                </a:solidFill>
                <a:latin typeface="微软雅黑" pitchFamily="34" charset="-122"/>
                <a:ea typeface="微软雅黑" pitchFamily="34" charset="-122"/>
              </a:rPr>
              <a:t>人尿</a:t>
            </a:r>
            <a:r>
              <a:rPr lang="zh-CN" altLang="en-US" sz="2400" spc="0">
                <a:latin typeface="微软雅黑" pitchFamily="34" charset="-122"/>
                <a:ea typeface="微软雅黑" pitchFamily="34" charset="-122"/>
              </a:rPr>
              <a:t>中分离出与生长素作用相同的化学物质</a:t>
            </a:r>
            <a:r>
              <a:rPr lang="en-US" altLang="zh-CN" sz="2400" spc="0">
                <a:latin typeface="微软雅黑" pitchFamily="34" charset="-122"/>
                <a:ea typeface="微软雅黑" pitchFamily="34" charset="-122"/>
              </a:rPr>
              <a:t>——</a:t>
            </a:r>
            <a:r>
              <a:rPr lang="zh-CN" altLang="en-US" sz="2400" u="sng" spc="0">
                <a:solidFill>
                  <a:srgbClr val="FF0000"/>
                </a:solidFill>
                <a:latin typeface="微软雅黑" pitchFamily="34" charset="-122"/>
                <a:ea typeface="微软雅黑" pitchFamily="34" charset="-122"/>
              </a:rPr>
              <a:t>吲哚乙酸</a:t>
            </a:r>
            <a:r>
              <a:rPr lang="zh-CN" altLang="en-US" sz="2400" spc="0">
                <a:latin typeface="微软雅黑" pitchFamily="34" charset="-122"/>
                <a:ea typeface="微软雅黑" pitchFamily="34" charset="-122"/>
              </a:rPr>
              <a:t>（</a:t>
            </a:r>
            <a:r>
              <a:rPr lang="en-US" altLang="zh-CN" sz="2400" u="sng" spc="0">
                <a:solidFill>
                  <a:srgbClr val="FF0000"/>
                </a:solidFill>
                <a:latin typeface="微软雅黑" pitchFamily="34" charset="-122"/>
                <a:ea typeface="微软雅黑" pitchFamily="34" charset="-122"/>
              </a:rPr>
              <a:t>IAA</a:t>
            </a:r>
            <a:r>
              <a:rPr lang="zh-CN" altLang="en-US" sz="2400" spc="0">
                <a:latin typeface="微软雅黑" pitchFamily="34" charset="-122"/>
                <a:ea typeface="微软雅黑" pitchFamily="34" charset="-122"/>
              </a:rPr>
              <a:t>）。</a:t>
            </a:r>
            <a:endParaRPr lang="en-US" altLang="zh-CN" sz="2400">
              <a:latin typeface="微软雅黑" pitchFamily="34" charset="-122"/>
              <a:ea typeface="微软雅黑" pitchFamily="34" charset="-122"/>
            </a:endParaRPr>
          </a:p>
          <a:p>
            <a:pPr marL="0" marR="0" lvl="0" indent="0">
              <a:lnSpc>
                <a:spcPct val="120000"/>
              </a:lnSpc>
            </a:pPr>
            <a:r>
              <a:rPr lang="en-US" altLang="zh-CN" sz="2400" spc="0">
                <a:latin typeface="微软雅黑" pitchFamily="34" charset="-122"/>
                <a:ea typeface="微软雅黑" pitchFamily="34" charset="-122"/>
              </a:rPr>
              <a:t>   ②</a:t>
            </a:r>
            <a:r>
              <a:rPr lang="zh-CN" altLang="en-US" sz="2400" spc="0">
                <a:latin typeface="微软雅黑" pitchFamily="34" charset="-122"/>
                <a:ea typeface="微软雅黑" pitchFamily="34" charset="-122"/>
              </a:rPr>
              <a:t>由于生长素在植物体内的含量极少，直到</a:t>
            </a:r>
            <a:r>
              <a:rPr lang="en-US" altLang="zh-CN" sz="2400" spc="0">
                <a:latin typeface="微软雅黑" pitchFamily="34" charset="-122"/>
                <a:ea typeface="微软雅黑" pitchFamily="34" charset="-122"/>
              </a:rPr>
              <a:t>1946</a:t>
            </a:r>
            <a:r>
              <a:rPr lang="zh-CN" altLang="en-US" sz="2400" spc="0">
                <a:latin typeface="微软雅黑" pitchFamily="34" charset="-122"/>
                <a:ea typeface="微软雅黑" pitchFamily="34" charset="-122"/>
              </a:rPr>
              <a:t>年人们才从高等植物中将其分离出来，并确定它也是</a:t>
            </a:r>
            <a:r>
              <a:rPr lang="en-US" altLang="zh-CN" sz="2400" spc="0">
                <a:latin typeface="微软雅黑" pitchFamily="34" charset="-122"/>
                <a:ea typeface="微软雅黑" pitchFamily="34" charset="-122"/>
              </a:rPr>
              <a:t>IAA</a:t>
            </a:r>
            <a:r>
              <a:rPr lang="zh-CN" altLang="en-US" sz="2400" spc="0">
                <a:latin typeface="微软雅黑" pitchFamily="34" charset="-122"/>
                <a:ea typeface="微软雅黑" pitchFamily="34" charset="-122"/>
              </a:rPr>
              <a:t>。植物体内还有</a:t>
            </a:r>
            <a:r>
              <a:rPr lang="zh-CN" altLang="en-US" sz="2400" u="sng" spc="0">
                <a:solidFill>
                  <a:srgbClr val="FF0000"/>
                </a:solidFill>
                <a:latin typeface="微软雅黑" pitchFamily="34" charset="-122"/>
                <a:ea typeface="微软雅黑" pitchFamily="34" charset="-122"/>
              </a:rPr>
              <a:t>苯乙酸</a:t>
            </a:r>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PPA</a:t>
            </a:r>
            <a:r>
              <a:rPr lang="zh-CN" altLang="en-US" sz="2400" spc="0">
                <a:latin typeface="微软雅黑" pitchFamily="34" charset="-122"/>
                <a:ea typeface="微软雅黑" pitchFamily="34" charset="-122"/>
              </a:rPr>
              <a:t>）、</a:t>
            </a:r>
            <a:r>
              <a:rPr lang="zh-CN" altLang="en-US" sz="2400" u="sng" spc="0">
                <a:solidFill>
                  <a:srgbClr val="FF0000"/>
                </a:solidFill>
                <a:latin typeface="微软雅黑" pitchFamily="34" charset="-122"/>
                <a:ea typeface="微软雅黑" pitchFamily="34" charset="-122"/>
              </a:rPr>
              <a:t>吲哚丁酸</a:t>
            </a:r>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IBA</a:t>
            </a:r>
            <a:r>
              <a:rPr lang="zh-CN" altLang="en-US" sz="2400" spc="0">
                <a:latin typeface="微软雅黑" pitchFamily="34" charset="-122"/>
                <a:ea typeface="微软雅黑" pitchFamily="34" charset="-122"/>
              </a:rPr>
              <a:t>）等与</a:t>
            </a:r>
            <a:r>
              <a:rPr lang="en-US" altLang="zh-CN" sz="2400" spc="0">
                <a:latin typeface="微软雅黑" pitchFamily="34" charset="-122"/>
                <a:ea typeface="微软雅黑" pitchFamily="34" charset="-122"/>
              </a:rPr>
              <a:t>IAA</a:t>
            </a:r>
            <a:r>
              <a:rPr lang="zh-CN" altLang="en-US" sz="2400" spc="0">
                <a:latin typeface="微软雅黑" pitchFamily="34" charset="-122"/>
                <a:ea typeface="微软雅黑" pitchFamily="34" charset="-122"/>
              </a:rPr>
              <a:t>相同效应的物质，它们都属于</a:t>
            </a:r>
            <a:r>
              <a:rPr lang="zh-CN" altLang="en-US" sz="2400" u="sng" spc="0">
                <a:solidFill>
                  <a:srgbClr val="FF0000"/>
                </a:solidFill>
                <a:latin typeface="微软雅黑" pitchFamily="34" charset="-122"/>
                <a:ea typeface="微软雅黑" pitchFamily="34" charset="-122"/>
              </a:rPr>
              <a:t>生长素</a:t>
            </a:r>
            <a:r>
              <a:rPr lang="zh-CN" altLang="en-US" sz="2400" spc="0">
                <a:latin typeface="微软雅黑" pitchFamily="34" charset="-122"/>
                <a:ea typeface="微软雅黑" pitchFamily="34" charset="-122"/>
              </a:rPr>
              <a:t>。</a:t>
            </a:r>
            <a:endParaRPr lang="en-US" altLang="zh-CN" sz="2400">
              <a:latin typeface="微软雅黑" pitchFamily="34" charset="-122"/>
              <a:ea typeface="微软雅黑" pitchFamily="34" charset="-122"/>
            </a:endParaRPr>
          </a:p>
        </p:txBody>
      </p:sp>
      <p:sp>
        <p:nvSpPr>
          <p:cNvPr id="13318" name="圆角矩形标注 6"/>
          <p:cNvSpPr/>
          <p:nvPr>
            <p:custDataLst>
              <p:tags r:id="rId7"/>
            </p:custDataLst>
          </p:nvPr>
        </p:nvSpPr>
        <p:spPr>
          <a:xfrm>
            <a:off x="4535488" y="1454150"/>
            <a:ext cx="3121025" cy="514350"/>
          </a:xfrm>
          <a:prstGeom prst="wedgeRoundRectCallout">
            <a:avLst>
              <a:gd name="adj1" fmla="val -58949"/>
              <a:gd name="adj2" fmla="val 57241"/>
              <a:gd name="adj3" fmla="val 16667"/>
            </a:avLst>
          </a:prstGeom>
          <a:noFill/>
          <a:ln w="25400">
            <a:solidFill>
              <a:srgbClr val="FF0000"/>
            </a:solid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000" spc="0">
                <a:solidFill>
                  <a:srgbClr val="3333FF"/>
                </a:solidFill>
                <a:latin typeface="微软雅黑" pitchFamily="34" charset="-122"/>
                <a:ea typeface="微软雅黑" pitchFamily="34" charset="-122"/>
              </a:rPr>
              <a:t>人体没有分解生长素的酶</a:t>
            </a:r>
            <a:endParaRPr lang="en-US" altLang="zh-CN" sz="2000">
              <a:solidFill>
                <a:srgbClr val="3333FF"/>
              </a:solidFill>
              <a:latin typeface="微软雅黑" pitchFamily="34" charset="-122"/>
              <a:ea typeface="微软雅黑" pitchFamily="34" charset="-122"/>
            </a:endParaRPr>
          </a:p>
        </p:txBody>
      </p:sp>
      <p:sp>
        <p:nvSpPr>
          <p:cNvPr id="13319" name="圆角矩形标注 8"/>
          <p:cNvSpPr/>
          <p:nvPr>
            <p:custDataLst>
              <p:tags r:id="rId8"/>
            </p:custDataLst>
          </p:nvPr>
        </p:nvSpPr>
        <p:spPr>
          <a:xfrm>
            <a:off x="3960813" y="4237038"/>
            <a:ext cx="3790950" cy="492125"/>
          </a:xfrm>
          <a:prstGeom prst="wedgeRoundRectCallout">
            <a:avLst>
              <a:gd name="adj1" fmla="val -57620"/>
              <a:gd name="adj2" fmla="val -53454"/>
              <a:gd name="adj3" fmla="val 16667"/>
            </a:avLst>
          </a:prstGeom>
          <a:noFill/>
          <a:ln w="25400">
            <a:solidFill>
              <a:srgbClr val="FF0000"/>
            </a:solid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000" spc="0">
                <a:solidFill>
                  <a:srgbClr val="3333FF"/>
                </a:solidFill>
                <a:latin typeface="微软雅黑" pitchFamily="34" charset="-122"/>
                <a:ea typeface="微软雅黑" pitchFamily="34" charset="-122"/>
              </a:rPr>
              <a:t>生长素是一类物质，包括</a:t>
            </a:r>
            <a:r>
              <a:rPr lang="en-US" altLang="zh-CN" sz="2000" spc="0">
                <a:solidFill>
                  <a:srgbClr val="3333FF"/>
                </a:solidFill>
                <a:latin typeface="微软雅黑" pitchFamily="34" charset="-122"/>
                <a:ea typeface="微软雅黑" pitchFamily="34" charset="-122"/>
              </a:rPr>
              <a:t>IAA</a:t>
            </a:r>
            <a:r>
              <a:rPr lang="zh-CN" altLang="en-US" sz="2000" spc="0">
                <a:solidFill>
                  <a:srgbClr val="3333FF"/>
                </a:solidFill>
                <a:latin typeface="微软雅黑" pitchFamily="34" charset="-122"/>
                <a:ea typeface="微软雅黑" pitchFamily="34" charset="-122"/>
              </a:rPr>
              <a:t>等</a:t>
            </a:r>
            <a:endParaRPr lang="zh-CN" altLang="en-US" sz="2000">
              <a:solidFill>
                <a:srgbClr val="3333FF"/>
              </a:solidFill>
              <a:latin typeface="微软雅黑" pitchFamily="34" charset="-122"/>
              <a:ea typeface="微软雅黑" pitchFamily="34" charset="-122"/>
            </a:endParaRPr>
          </a:p>
        </p:txBody>
      </p:sp>
      <p:grpSp>
        <p:nvGrpSpPr>
          <p:cNvPr id="13320" name="组合 12"/>
          <p:cNvGrpSpPr/>
          <p:nvPr>
            <p:custDataLst>
              <p:tags r:id="rId9"/>
            </p:custDataLst>
          </p:nvPr>
        </p:nvGrpSpPr>
        <p:grpSpPr>
          <a:xfrm>
            <a:off x="2697163" y="4894263"/>
            <a:ext cx="3100387" cy="1843087"/>
            <a:chOff x="648831" y="4931225"/>
            <a:chExt cx="3100809" cy="1843458"/>
          </a:xfrm>
        </p:grpSpPr>
        <p:pic>
          <p:nvPicPr>
            <p:cNvPr id="13322" name="图片 9"/>
            <p:cNvPicPr>
              <a:picLocks noChangeAspect="1"/>
            </p:cNvPicPr>
            <p:nvPr>
              <p:custDataLst>
                <p:tags r:id="rId11"/>
              </p:custDataLst>
            </p:nvPr>
          </p:nvPicPr>
          <p:blipFill>
            <a:blip r:embed="rId10"/>
            <a:stretch>
              <a:fillRect/>
            </a:stretch>
          </p:blipFill>
          <p:spPr>
            <a:xfrm>
              <a:off x="648831" y="4931225"/>
              <a:ext cx="3100809" cy="1381793"/>
            </a:xfrm>
            <a:prstGeom prst="rect">
              <a:avLst/>
            </a:prstGeom>
            <a:noFill/>
            <a:ln>
              <a:noFill/>
              <a:miter lim="800000"/>
            </a:ln>
          </p:spPr>
        </p:pic>
        <p:sp>
          <p:nvSpPr>
            <p:cNvPr id="13323" name="文本框 11"/>
            <p:cNvSpPr txBox="1"/>
            <p:nvPr>
              <p:custDataLst>
                <p:tags r:id="rId12"/>
              </p:custDataLst>
            </p:nvPr>
          </p:nvSpPr>
          <p:spPr>
            <a:xfrm>
              <a:off x="648831" y="6312628"/>
              <a:ext cx="3100809" cy="46205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r>
                <a:rPr lang="zh-CN" altLang="en-US" sz="2400" spc="0">
                  <a:latin typeface="微软雅黑" pitchFamily="34" charset="-122"/>
                  <a:ea typeface="微软雅黑" pitchFamily="34" charset="-122"/>
                </a:rPr>
                <a:t>吲哚乙酸化学结构式</a:t>
              </a:r>
              <a:endParaRPr lang="zh-CN" altLang="en-US" sz="2400">
                <a:latin typeface="微软雅黑" pitchFamily="34" charset="-122"/>
                <a:ea typeface="微软雅黑" pitchFamily="34" charset="-122"/>
              </a:endParaRPr>
            </a:p>
          </p:txBody>
        </p:sp>
      </p:grpSp>
      <p:sp>
        <p:nvSpPr>
          <p:cNvPr id="13321" name="圆角矩形标注 8"/>
          <p:cNvSpPr/>
          <p:nvPr>
            <p:custDataLst>
              <p:tags r:id="rId13"/>
            </p:custDataLst>
          </p:nvPr>
        </p:nvSpPr>
        <p:spPr>
          <a:xfrm>
            <a:off x="6169025" y="4911725"/>
            <a:ext cx="3194050" cy="492125"/>
          </a:xfrm>
          <a:prstGeom prst="wedgeRoundRectCallout">
            <a:avLst>
              <a:gd name="adj1" fmla="val -58199"/>
              <a:gd name="adj2" fmla="val -2833"/>
              <a:gd name="adj3" fmla="val 16667"/>
            </a:avLst>
          </a:prstGeom>
          <a:noFill/>
          <a:ln w="25400">
            <a:solidFill>
              <a:srgbClr val="FF0000"/>
            </a:solid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000" spc="0">
                <a:solidFill>
                  <a:srgbClr val="3333FF"/>
                </a:solidFill>
                <a:latin typeface="微软雅黑" pitchFamily="34" charset="-122"/>
                <a:ea typeface="微软雅黑" pitchFamily="34" charset="-122"/>
              </a:rPr>
              <a:t>元素组成：</a:t>
            </a:r>
            <a:r>
              <a:rPr lang="en-US" altLang="zh-CN" sz="2000" spc="0">
                <a:solidFill>
                  <a:srgbClr val="3333FF"/>
                </a:solidFill>
                <a:latin typeface="微软雅黑" pitchFamily="34" charset="-122"/>
                <a:ea typeface="微软雅黑" pitchFamily="34" charset="-122"/>
              </a:rPr>
              <a:t>C</a:t>
            </a:r>
            <a:r>
              <a:rPr lang="zh-CN" altLang="en-US" sz="2000" spc="0">
                <a:solidFill>
                  <a:srgbClr val="3333FF"/>
                </a:solidFill>
                <a:latin typeface="微软雅黑" pitchFamily="34" charset="-122"/>
                <a:ea typeface="微软雅黑" pitchFamily="34" charset="-122"/>
              </a:rPr>
              <a:t>、</a:t>
            </a:r>
            <a:r>
              <a:rPr lang="en-US" altLang="zh-CN" sz="2000" spc="0">
                <a:solidFill>
                  <a:srgbClr val="3333FF"/>
                </a:solidFill>
                <a:latin typeface="微软雅黑" pitchFamily="34" charset="-122"/>
                <a:ea typeface="微软雅黑" pitchFamily="34" charset="-122"/>
              </a:rPr>
              <a:t>H</a:t>
            </a:r>
            <a:r>
              <a:rPr lang="zh-CN" altLang="en-US" sz="2000" spc="0">
                <a:solidFill>
                  <a:srgbClr val="3333FF"/>
                </a:solidFill>
                <a:latin typeface="微软雅黑" pitchFamily="34" charset="-122"/>
                <a:ea typeface="微软雅黑" pitchFamily="34" charset="-122"/>
              </a:rPr>
              <a:t>、</a:t>
            </a:r>
            <a:r>
              <a:rPr lang="en-US" altLang="zh-CN" sz="2000" spc="0">
                <a:solidFill>
                  <a:srgbClr val="3333FF"/>
                </a:solidFill>
                <a:latin typeface="微软雅黑" pitchFamily="34" charset="-122"/>
                <a:ea typeface="微软雅黑" pitchFamily="34" charset="-122"/>
              </a:rPr>
              <a:t>O</a:t>
            </a:r>
            <a:r>
              <a:rPr lang="zh-CN" altLang="en-US" sz="2000" spc="0">
                <a:solidFill>
                  <a:srgbClr val="3333FF"/>
                </a:solidFill>
                <a:latin typeface="微软雅黑" pitchFamily="34" charset="-122"/>
                <a:ea typeface="微软雅黑" pitchFamily="34" charset="-122"/>
              </a:rPr>
              <a:t>、</a:t>
            </a:r>
            <a:r>
              <a:rPr lang="en-US" altLang="zh-CN" sz="2000" spc="0">
                <a:solidFill>
                  <a:srgbClr val="3333FF"/>
                </a:solidFill>
                <a:latin typeface="微软雅黑" pitchFamily="34" charset="-122"/>
                <a:ea typeface="微软雅黑" pitchFamily="34" charset="-122"/>
              </a:rPr>
              <a:t>N</a:t>
            </a:r>
            <a:endParaRPr lang="zh-CN" altLang="en-US" sz="2000">
              <a:solidFill>
                <a:srgbClr val="3333FF"/>
              </a:solidFill>
              <a:latin typeface="微软雅黑" pitchFamily="34" charset="-122"/>
              <a:ea typeface="微软雅黑"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3317">
                                            <p:txEl>
                                              <p:pRg st="0" end="0"/>
                                            </p:txEl>
                                          </p:spTgt>
                                        </p:tgtEl>
                                        <p:attrNameLst>
                                          <p:attrName>style.visibility</p:attrName>
                                        </p:attrNameLst>
                                      </p:cBhvr>
                                      <p:to>
                                        <p:strVal val="visible"/>
                                      </p:to>
                                    </p:set>
                                    <p:animEffect transition="in" filter="fade">
                                      <p:cBhvr>
                                        <p:cTn id="7" dur="500"/>
                                        <p:tgtEl>
                                          <p:spTgt spid="13317">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 presetClass="entr" presetSubtype="0" dur="1" fill="hold" nodeType="clickEffect">
                                  <p:stCondLst>
                                    <p:cond delay="0"/>
                                  </p:stCondLst>
                                  <p:childTnLst>
                                    <p:set>
                                      <p:cBhvr>
                                        <p:cTn id="11" dur="1" fill="hold">
                                          <p:stCondLst>
                                            <p:cond delay="0"/>
                                          </p:stCondLst>
                                        </p:cTn>
                                        <p:tgtEl>
                                          <p:spTgt spid="13318"/>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afterGroup">
                            <p:stCondLst>
                              <p:cond delay="0"/>
                            </p:stCondLst>
                            <p:childTnLst>
                              <p:par>
                                <p:cTn id="14" presetID="10" presetClass="entr" presetSubtype="0" dur="500" fill="hold" nodeType="clickEffect">
                                  <p:stCondLst>
                                    <p:cond delay="0"/>
                                  </p:stCondLst>
                                  <p:childTnLst>
                                    <p:set>
                                      <p:cBhvr>
                                        <p:cTn id="15" dur="1" fill="hold">
                                          <p:stCondLst>
                                            <p:cond delay="0"/>
                                          </p:stCondLst>
                                        </p:cTn>
                                        <p:tgtEl>
                                          <p:spTgt spid="13317">
                                            <p:txEl>
                                              <p:pRg st="1" end="1"/>
                                            </p:txEl>
                                          </p:spTgt>
                                        </p:tgtEl>
                                        <p:attrNameLst>
                                          <p:attrName>style.visibility</p:attrName>
                                        </p:attrNameLst>
                                      </p:cBhvr>
                                      <p:to>
                                        <p:strVal val="visible"/>
                                      </p:to>
                                    </p:set>
                                    <p:animEffect transition="in" filter="fade">
                                      <p:cBhvr>
                                        <p:cTn id="16" dur="500"/>
                                        <p:tgtEl>
                                          <p:spTgt spid="13317">
                                            <p:txEl>
                                              <p:pRg st="1" end="1"/>
                                            </p:txEl>
                                          </p:spTgt>
                                        </p:tgtEl>
                                      </p:cBhvr>
                                    </p:animEffect>
                                  </p:childTnLst>
                                </p:cTn>
                              </p:par>
                            </p:childTnLst>
                          </p:cTn>
                        </p:par>
                      </p:childTnLst>
                    </p:cTn>
                  </p:par>
                  <p:par>
                    <p:cTn id="17" fill="hold" nodeType="clickPar">
                      <p:stCondLst>
                        <p:cond delay="indefinite"/>
                      </p:stCondLst>
                      <p:childTnLst>
                        <p:par>
                          <p:cTn id="18" fill="hold" nodeType="afterGroup">
                            <p:stCondLst>
                              <p:cond delay="0"/>
                            </p:stCondLst>
                            <p:childTnLst>
                              <p:par>
                                <p:cTn id="19" presetID="1" presetClass="entr" presetSubtype="0" dur="1" fill="hold" nodeType="clickEffect">
                                  <p:stCondLst>
                                    <p:cond delay="0"/>
                                  </p:stCondLst>
                                  <p:childTnLst>
                                    <p:set>
                                      <p:cBhvr>
                                        <p:cTn id="20" dur="1" fill="hold">
                                          <p:stCondLst>
                                            <p:cond delay="0"/>
                                          </p:stCondLst>
                                        </p:cTn>
                                        <p:tgtEl>
                                          <p:spTgt spid="13319"/>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afterGroup">
                            <p:stCondLst>
                              <p:cond delay="0"/>
                            </p:stCondLst>
                            <p:childTnLst>
                              <p:par>
                                <p:cTn id="23" presetID="1" presetClass="entr" presetSubtype="0" dur="1" fill="hold" nodeType="clickEffect">
                                  <p:stCondLst>
                                    <p:cond delay="0"/>
                                  </p:stCondLst>
                                  <p:childTnLst>
                                    <p:set>
                                      <p:cBhvr>
                                        <p:cTn id="24" dur="1" fill="hold">
                                          <p:stCondLst>
                                            <p:cond delay="0"/>
                                          </p:stCondLst>
                                        </p:cTn>
                                        <p:tgtEl>
                                          <p:spTgt spid="133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4338" name="矩形 1"/>
          <p:cNvSpPr/>
          <p:nvPr>
            <p:custDataLst>
              <p:tags r:id="rId3"/>
            </p:custDataLst>
          </p:nvPr>
        </p:nvSpPr>
        <p:spPr>
          <a:xfrm>
            <a:off x="0" y="0"/>
            <a:ext cx="12192000" cy="646113"/>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defTabSz="1216025"/>
            <a:r>
              <a:rPr lang="zh-CN" altLang="en-US" sz="3600" spc="0">
                <a:solidFill>
                  <a:srgbClr val="FF0000"/>
                </a:solidFill>
                <a:latin typeface="微软雅黑" pitchFamily="34" charset="-122"/>
                <a:ea typeface="微软雅黑" pitchFamily="34" charset="-122"/>
              </a:rPr>
              <a:t>一、植物生长素</a:t>
            </a:r>
            <a:endParaRPr lang="zh-CN" altLang="zh-CN" sz="3600">
              <a:solidFill>
                <a:srgbClr val="FF0000"/>
              </a:solidFill>
              <a:latin typeface="微软雅黑" pitchFamily="34" charset="-122"/>
              <a:ea typeface="微软雅黑" pitchFamily="34" charset="-122"/>
            </a:endParaRPr>
          </a:p>
        </p:txBody>
      </p:sp>
      <p:sp>
        <p:nvSpPr>
          <p:cNvPr id="14339" name="矩形 2"/>
          <p:cNvSpPr/>
          <p:nvPr>
            <p:custDataLst>
              <p:tags r:id="rId4"/>
            </p:custDataLst>
          </p:nvPr>
        </p:nvSpPr>
        <p:spPr>
          <a:xfrm>
            <a:off x="0" y="646113"/>
            <a:ext cx="12192000" cy="52387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en-US" altLang="zh-CN" sz="2800" spc="0">
                <a:latin typeface="微软雅黑" pitchFamily="34" charset="-122"/>
                <a:ea typeface="微软雅黑" pitchFamily="34" charset="-122"/>
              </a:rPr>
              <a:t>  3</a:t>
            </a:r>
            <a:r>
              <a:rPr lang="zh-CN" altLang="en-US" sz="2800" spc="0">
                <a:latin typeface="微软雅黑" pitchFamily="34" charset="-122"/>
                <a:ea typeface="微软雅黑" pitchFamily="34" charset="-122"/>
              </a:rPr>
              <a:t>、植物向光性的解释</a:t>
            </a:r>
            <a:endParaRPr lang="zh-CN" altLang="en-US">
              <a:latin typeface="微软雅黑" pitchFamily="34" charset="-122"/>
              <a:ea typeface="微软雅黑" pitchFamily="34" charset="-122"/>
            </a:endParaRPr>
          </a:p>
        </p:txBody>
      </p:sp>
      <p:sp>
        <p:nvSpPr>
          <p:cNvPr id="14340" name="矩形 3"/>
          <p:cNvSpPr/>
          <p:nvPr>
            <p:custDataLst>
              <p:tags r:id="rId5"/>
            </p:custDataLst>
          </p:nvPr>
        </p:nvSpPr>
        <p:spPr>
          <a:xfrm>
            <a:off x="0" y="1222375"/>
            <a:ext cx="12192000" cy="52387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800" spc="0">
                <a:latin typeface="微软雅黑" pitchFamily="34" charset="-122"/>
                <a:ea typeface="微软雅黑" pitchFamily="34" charset="-122"/>
              </a:rPr>
              <a:t>（</a:t>
            </a:r>
            <a:r>
              <a:rPr lang="en-US" altLang="zh-CN" sz="2800" spc="0">
                <a:latin typeface="微软雅黑" pitchFamily="34" charset="-122"/>
                <a:ea typeface="微软雅黑" pitchFamily="34" charset="-122"/>
              </a:rPr>
              <a:t>1</a:t>
            </a:r>
            <a:r>
              <a:rPr lang="zh-CN" altLang="en-US" sz="2800" spc="0">
                <a:latin typeface="微软雅黑" pitchFamily="34" charset="-122"/>
                <a:ea typeface="微软雅黑" pitchFamily="34" charset="-122"/>
              </a:rPr>
              <a:t>）经典解释</a:t>
            </a:r>
            <a:endParaRPr lang="zh-CN" altLang="en-US">
              <a:latin typeface="微软雅黑" pitchFamily="34" charset="-122"/>
              <a:ea typeface="微软雅黑" pitchFamily="34" charset="-122"/>
            </a:endParaRPr>
          </a:p>
        </p:txBody>
      </p:sp>
      <p:sp>
        <p:nvSpPr>
          <p:cNvPr id="14341" name="文本框 5"/>
          <p:cNvSpPr/>
          <p:nvPr>
            <p:custDataLst>
              <p:tags r:id="rId6"/>
            </p:custDataLst>
          </p:nvPr>
        </p:nvSpPr>
        <p:spPr>
          <a:xfrm>
            <a:off x="0" y="1787525"/>
            <a:ext cx="6178550" cy="1827213"/>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nSpc>
                <a:spcPct val="120000"/>
              </a:lnSpc>
            </a:pPr>
            <a:r>
              <a:rPr lang="zh-CN" altLang="en-US" sz="2400">
                <a:solidFill>
                  <a:srgbClr val="FF0000"/>
                </a:solidFill>
                <a:latin typeface="微软雅黑" pitchFamily="34" charset="-122"/>
                <a:ea typeface="微软雅黑" pitchFamily="34" charset="-122"/>
              </a:rPr>
              <a:t>   </a:t>
            </a:r>
            <a:r>
              <a:rPr lang="zh-CN" altLang="en-US" sz="2400">
                <a:latin typeface="微软雅黑" pitchFamily="34" charset="-122"/>
                <a:ea typeface="微软雅黑" pitchFamily="34" charset="-122"/>
              </a:rPr>
              <a:t>植物的向光性是由</a:t>
            </a:r>
            <a:r>
              <a:rPr lang="zh-CN" altLang="en-US" sz="2400" u="sng">
                <a:solidFill>
                  <a:srgbClr val="FF0000"/>
                </a:solidFill>
                <a:latin typeface="微软雅黑" pitchFamily="34" charset="-122"/>
                <a:ea typeface="微软雅黑" pitchFamily="34" charset="-122"/>
              </a:rPr>
              <a:t>生长素分布不均匀</a:t>
            </a:r>
            <a:r>
              <a:rPr lang="zh-CN" altLang="en-US" sz="2400">
                <a:latin typeface="微软雅黑" pitchFamily="34" charset="-122"/>
                <a:ea typeface="微软雅黑" pitchFamily="34" charset="-122"/>
              </a:rPr>
              <a:t>造成的：</a:t>
            </a:r>
            <a:r>
              <a:rPr lang="zh-CN" altLang="en-US" sz="2400" u="sng">
                <a:solidFill>
                  <a:srgbClr val="FF0000"/>
                </a:solidFill>
                <a:latin typeface="微软雅黑" pitchFamily="34" charset="-122"/>
                <a:ea typeface="微软雅黑" pitchFamily="34" charset="-122"/>
              </a:rPr>
              <a:t>单侧光</a:t>
            </a:r>
            <a:r>
              <a:rPr lang="zh-CN" altLang="en-US" sz="2400">
                <a:latin typeface="微软雅黑" pitchFamily="34" charset="-122"/>
                <a:ea typeface="微软雅黑" pitchFamily="34" charset="-122"/>
              </a:rPr>
              <a:t>照射后，胚芽鞘背光一侧的生长素含量</a:t>
            </a:r>
            <a:r>
              <a:rPr lang="zh-CN" altLang="en-US" sz="2400" u="sng">
                <a:solidFill>
                  <a:srgbClr val="FF0000"/>
                </a:solidFill>
                <a:latin typeface="微软雅黑" pitchFamily="34" charset="-122"/>
                <a:ea typeface="微软雅黑" pitchFamily="34" charset="-122"/>
              </a:rPr>
              <a:t>多于</a:t>
            </a:r>
            <a:r>
              <a:rPr lang="zh-CN" altLang="en-US" sz="2400">
                <a:latin typeface="微软雅黑" pitchFamily="34" charset="-122"/>
                <a:ea typeface="微软雅黑" pitchFamily="34" charset="-122"/>
              </a:rPr>
              <a:t>向光一侧，因而引起两侧的</a:t>
            </a:r>
            <a:r>
              <a:rPr lang="zh-CN" altLang="en-US" sz="2400" u="sng">
                <a:solidFill>
                  <a:srgbClr val="FF0000"/>
                </a:solidFill>
                <a:latin typeface="微软雅黑" pitchFamily="34" charset="-122"/>
                <a:ea typeface="微软雅黑" pitchFamily="34" charset="-122"/>
              </a:rPr>
              <a:t>生长不均匀</a:t>
            </a:r>
            <a:r>
              <a:rPr lang="zh-CN" altLang="en-US" sz="2400">
                <a:latin typeface="微软雅黑" pitchFamily="34" charset="-122"/>
                <a:ea typeface="微软雅黑" pitchFamily="34" charset="-122"/>
              </a:rPr>
              <a:t>， 从而造成向光弯曲。</a:t>
            </a:r>
            <a:endParaRPr lang="zh-CN" altLang="en-US" sz="2400">
              <a:latin typeface="微软雅黑" pitchFamily="34" charset="-122"/>
              <a:ea typeface="微软雅黑" pitchFamily="34" charset="-122"/>
            </a:endParaRPr>
          </a:p>
        </p:txBody>
      </p:sp>
      <p:sp>
        <p:nvSpPr>
          <p:cNvPr id="14342" name="圆角矩形标注 6"/>
          <p:cNvSpPr/>
          <p:nvPr>
            <p:custDataLst>
              <p:tags r:id="rId7"/>
            </p:custDataLst>
          </p:nvPr>
        </p:nvSpPr>
        <p:spPr>
          <a:xfrm>
            <a:off x="1035050" y="3608388"/>
            <a:ext cx="2844800" cy="514350"/>
          </a:xfrm>
          <a:prstGeom prst="wedgeRoundRectCallout">
            <a:avLst>
              <a:gd name="adj1" fmla="val -61009"/>
              <a:gd name="adj2" fmla="val -56648"/>
              <a:gd name="adj3" fmla="val 16667"/>
            </a:avLst>
          </a:prstGeom>
          <a:noFill/>
          <a:ln w="25400">
            <a:solidFill>
              <a:srgbClr val="FF0000"/>
            </a:solid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000" spc="0">
                <a:solidFill>
                  <a:srgbClr val="FF0000"/>
                </a:solidFill>
                <a:latin typeface="微软雅黑" pitchFamily="34" charset="-122"/>
                <a:ea typeface="微软雅黑" pitchFamily="34" charset="-122"/>
              </a:rPr>
              <a:t>背光面生长比向光面快</a:t>
            </a:r>
            <a:endParaRPr lang="en-US" altLang="zh-CN" sz="2000">
              <a:solidFill>
                <a:srgbClr val="FF0000"/>
              </a:solidFill>
              <a:latin typeface="微软雅黑" pitchFamily="34" charset="-122"/>
              <a:ea typeface="微软雅黑" pitchFamily="34" charset="-122"/>
            </a:endParaRPr>
          </a:p>
        </p:txBody>
      </p:sp>
      <p:grpSp>
        <p:nvGrpSpPr>
          <p:cNvPr id="14343" name="组合 7"/>
          <p:cNvGrpSpPr/>
          <p:nvPr>
            <p:custDataLst>
              <p:tags r:id="rId8"/>
            </p:custDataLst>
          </p:nvPr>
        </p:nvGrpSpPr>
        <p:grpSpPr>
          <a:xfrm>
            <a:off x="5948363" y="1535113"/>
            <a:ext cx="1036637" cy="1979612"/>
            <a:chOff x="275006" y="2496790"/>
            <a:chExt cx="1037201" cy="1978495"/>
          </a:xfrm>
        </p:grpSpPr>
        <p:pic>
          <p:nvPicPr>
            <p:cNvPr id="14468" name="图片 8" descr="图标描述已自动生成"/>
            <p:cNvPicPr>
              <a:picLocks noChangeAspect="1"/>
            </p:cNvPicPr>
            <p:nvPr>
              <p:custDataLst>
                <p:tags r:id="rId10"/>
              </p:custDataLst>
            </p:nvPr>
          </p:nvPicPr>
          <p:blipFill>
            <a:blip r:embed="rId9"/>
            <a:srcRect l="50457" t="2" r="41880" b="23014"/>
            <a:stretch>
              <a:fillRect/>
            </a:stretch>
          </p:blipFill>
          <p:spPr>
            <a:xfrm>
              <a:off x="275006" y="2496790"/>
              <a:ext cx="1037201" cy="1978495"/>
            </a:xfrm>
            <a:prstGeom prst="rect">
              <a:avLst/>
            </a:prstGeom>
            <a:noFill/>
            <a:ln>
              <a:noFill/>
              <a:miter lim="800000"/>
            </a:ln>
          </p:spPr>
        </p:pic>
        <p:cxnSp>
          <p:nvCxnSpPr>
            <p:cNvPr id="14469" name="直接箭头连接符 9"/>
            <p:cNvCxnSpPr/>
            <p:nvPr>
              <p:custDataLst>
                <p:tags r:id="rId11"/>
              </p:custDataLst>
            </p:nvPr>
          </p:nvCxnSpPr>
          <p:spPr>
            <a:xfrm>
              <a:off x="117757" y="2906070"/>
              <a:ext cx="207377" cy="1486585"/>
            </a:xfrm>
            <a:prstGeom prst="straightConnector1">
              <a:avLst/>
            </a:prstGeom>
            <a:ln w="12700">
              <a:solidFill>
                <a:schemeClr val="tx1"/>
              </a:solidFill>
              <a:tailEnd type="triangle"/>
            </a:ln>
            <a:effectLst>
              <a:glow rad="25400">
                <a:schemeClr val="bg1">
                  <a:alpha val="40000"/>
                </a:schemeClr>
              </a:glow>
            </a:effectLst>
          </p:spPr>
          <p:style>
            <a:lnRef idx="1">
              <a:schemeClr val="dk1"/>
            </a:lnRef>
            <a:fillRef idx="0">
              <a:schemeClr val="dk1"/>
            </a:fillRef>
            <a:effectRef idx="0">
              <a:schemeClr val="dk1"/>
            </a:effectRef>
            <a:fontRef idx="minor">
              <a:schemeClr val="tx1"/>
            </a:fontRef>
          </p:style>
        </p:cxnSp>
        <p:cxnSp>
          <p:nvCxnSpPr>
            <p:cNvPr id="14470" name="直接箭头连接符 10"/>
            <p:cNvCxnSpPr/>
            <p:nvPr>
              <p:custDataLst>
                <p:tags r:id="rId12"/>
              </p:custDataLst>
            </p:nvPr>
          </p:nvCxnSpPr>
          <p:spPr>
            <a:xfrm>
              <a:off x="544710" y="2906070"/>
              <a:ext cx="207377" cy="1474400"/>
            </a:xfrm>
            <a:prstGeom prst="straightConnector1">
              <a:avLst/>
            </a:prstGeom>
            <a:ln w="12700">
              <a:solidFill>
                <a:schemeClr val="tx1"/>
              </a:solidFill>
              <a:tailEnd type="triangle"/>
            </a:ln>
            <a:effectLst>
              <a:glow rad="25400">
                <a:schemeClr val="bg1">
                  <a:alpha val="40000"/>
                </a:schemeClr>
              </a:glow>
            </a:effectLst>
          </p:spPr>
          <p:style>
            <a:lnRef idx="1">
              <a:schemeClr val="dk1"/>
            </a:lnRef>
            <a:fillRef idx="0">
              <a:schemeClr val="dk1"/>
            </a:fillRef>
            <a:effectRef idx="0">
              <a:schemeClr val="dk1"/>
            </a:effectRef>
            <a:fontRef idx="minor">
              <a:schemeClr val="tx1"/>
            </a:fontRef>
          </p:style>
        </p:cxnSp>
        <p:sp>
          <p:nvSpPr>
            <p:cNvPr id="14471" name="文本框 11"/>
            <p:cNvSpPr txBox="1"/>
            <p:nvPr>
              <p:custDataLst>
                <p:tags r:id="rId13"/>
              </p:custDataLst>
            </p:nvPr>
          </p:nvSpPr>
          <p:spPr>
            <a:xfrm>
              <a:off x="270240" y="2637997"/>
              <a:ext cx="860004" cy="1803398"/>
            </a:xfrm>
            <a:prstGeom prst="rect">
              <a:avLst/>
            </a:prstGeom>
            <a:noFill/>
          </p:spPr>
          <p:txBody>
            <a:bodyPr vert="eaVert">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5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chemeClr val="tx1"/>
                  </a:solidFill>
                  <a:effectLst>
                    <a:glow rad="228600">
                      <a:schemeClr val="accent4">
                        <a:satMod val="175000"/>
                        <a:alpha val="40000"/>
                      </a:schemeClr>
                    </a:glow>
                  </a:effectLst>
                  <a:uLnTx/>
                  <a:uFillTx/>
                  <a:latin typeface="+mj-ea"/>
                  <a:ea typeface="+mj-ea"/>
                  <a:cs typeface="+mn-cs"/>
                </a:rPr>
                <a:t>向下运输</a:t>
              </a:r>
            </a:p>
          </p:txBody>
        </p:sp>
        <p:sp>
          <p:nvSpPr>
            <p:cNvPr id="14472" name="椭圆 12"/>
            <p:cNvSpPr/>
            <p:nvPr>
              <p:custDataLst>
                <p:tags r:id="rId14"/>
              </p:custDataLst>
            </p:nvPr>
          </p:nvSpPr>
          <p:spPr>
            <a:xfrm>
              <a:off x="703864" y="2609438"/>
              <a:ext cx="17472" cy="19039"/>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73" name="椭圆 13"/>
            <p:cNvSpPr/>
            <p:nvPr>
              <p:custDataLst>
                <p:tags r:id="rId15"/>
              </p:custDataLst>
            </p:nvPr>
          </p:nvSpPr>
          <p:spPr>
            <a:xfrm>
              <a:off x="838875" y="2606265"/>
              <a:ext cx="19060" cy="1745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74" name="椭圆 14"/>
            <p:cNvSpPr/>
            <p:nvPr>
              <p:custDataLst>
                <p:tags r:id="rId16"/>
              </p:custDataLst>
            </p:nvPr>
          </p:nvSpPr>
          <p:spPr>
            <a:xfrm>
              <a:off x="754692" y="2598333"/>
              <a:ext cx="17472" cy="1745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75" name="椭圆 15"/>
            <p:cNvSpPr/>
            <p:nvPr>
              <p:custDataLst>
                <p:tags r:id="rId17"/>
              </p:custDataLst>
            </p:nvPr>
          </p:nvSpPr>
          <p:spPr>
            <a:xfrm>
              <a:off x="605386" y="2728434"/>
              <a:ext cx="17472" cy="1745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76" name="椭圆 16"/>
            <p:cNvSpPr/>
            <p:nvPr>
              <p:custDataLst>
                <p:tags r:id="rId18"/>
              </p:custDataLst>
            </p:nvPr>
          </p:nvSpPr>
          <p:spPr>
            <a:xfrm>
              <a:off x="803931" y="2793484"/>
              <a:ext cx="17473" cy="1745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77" name="椭圆 17"/>
            <p:cNvSpPr/>
            <p:nvPr>
              <p:custDataLst>
                <p:tags r:id="rId19"/>
              </p:custDataLst>
            </p:nvPr>
          </p:nvSpPr>
          <p:spPr>
            <a:xfrm>
              <a:off x="894468" y="2733194"/>
              <a:ext cx="17472" cy="1745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78" name="椭圆 18"/>
            <p:cNvSpPr/>
            <p:nvPr>
              <p:custDataLst>
                <p:tags r:id="rId20"/>
              </p:custDataLst>
            </p:nvPr>
          </p:nvSpPr>
          <p:spPr>
            <a:xfrm>
              <a:off x="943707" y="2728434"/>
              <a:ext cx="17473" cy="1745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79" name="椭圆 19"/>
            <p:cNvSpPr/>
            <p:nvPr>
              <p:custDataLst>
                <p:tags r:id="rId21"/>
              </p:custDataLst>
            </p:nvPr>
          </p:nvSpPr>
          <p:spPr>
            <a:xfrm>
              <a:off x="549792" y="2704635"/>
              <a:ext cx="17473" cy="1745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80" name="椭圆 20"/>
            <p:cNvSpPr/>
            <p:nvPr>
              <p:custDataLst>
                <p:tags r:id="rId22"/>
              </p:custDataLst>
            </p:nvPr>
          </p:nvSpPr>
          <p:spPr>
            <a:xfrm>
              <a:off x="734043" y="2820457"/>
              <a:ext cx="17473" cy="1745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81" name="椭圆 21"/>
            <p:cNvSpPr/>
            <p:nvPr>
              <p:custDataLst>
                <p:tags r:id="rId23"/>
              </p:custDataLst>
            </p:nvPr>
          </p:nvSpPr>
          <p:spPr>
            <a:xfrm>
              <a:off x="686392" y="2742713"/>
              <a:ext cx="19060" cy="1745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82" name="椭圆 22"/>
            <p:cNvSpPr/>
            <p:nvPr>
              <p:custDataLst>
                <p:tags r:id="rId24"/>
              </p:custDataLst>
            </p:nvPr>
          </p:nvSpPr>
          <p:spPr>
            <a:xfrm>
              <a:off x="849994" y="2730020"/>
              <a:ext cx="19060" cy="19039"/>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83" name="椭圆 23"/>
            <p:cNvSpPr/>
            <p:nvPr>
              <p:custDataLst>
                <p:tags r:id="rId25"/>
              </p:custDataLst>
            </p:nvPr>
          </p:nvSpPr>
          <p:spPr>
            <a:xfrm>
              <a:off x="792813" y="2722088"/>
              <a:ext cx="17472" cy="1745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84" name="椭圆 24"/>
            <p:cNvSpPr/>
            <p:nvPr>
              <p:custDataLst>
                <p:tags r:id="rId26"/>
              </p:custDataLst>
            </p:nvPr>
          </p:nvSpPr>
          <p:spPr>
            <a:xfrm>
              <a:off x="645094" y="2783965"/>
              <a:ext cx="19060" cy="1745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85" name="椭圆 25"/>
            <p:cNvSpPr/>
            <p:nvPr>
              <p:custDataLst>
                <p:tags r:id="rId27"/>
              </p:custDataLst>
            </p:nvPr>
          </p:nvSpPr>
          <p:spPr>
            <a:xfrm>
              <a:off x="842051" y="2820457"/>
              <a:ext cx="17473" cy="19039"/>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86" name="椭圆 26"/>
            <p:cNvSpPr/>
            <p:nvPr>
              <p:custDataLst>
                <p:tags r:id="rId28"/>
              </p:custDataLst>
            </p:nvPr>
          </p:nvSpPr>
          <p:spPr>
            <a:xfrm>
              <a:off x="905586" y="2828390"/>
              <a:ext cx="17473" cy="19039"/>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87" name="椭圆 27"/>
            <p:cNvSpPr/>
            <p:nvPr>
              <p:custDataLst>
                <p:tags r:id="rId29"/>
              </p:custDataLst>
            </p:nvPr>
          </p:nvSpPr>
          <p:spPr>
            <a:xfrm>
              <a:off x="975474" y="2818870"/>
              <a:ext cx="17473" cy="1745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88" name="椭圆 28"/>
            <p:cNvSpPr/>
            <p:nvPr>
              <p:custDataLst>
                <p:tags r:id="rId30"/>
              </p:custDataLst>
            </p:nvPr>
          </p:nvSpPr>
          <p:spPr>
            <a:xfrm>
              <a:off x="586325" y="2806177"/>
              <a:ext cx="17472" cy="1745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89" name="椭圆 29"/>
            <p:cNvSpPr/>
            <p:nvPr>
              <p:custDataLst>
                <p:tags r:id="rId31"/>
              </p:custDataLst>
            </p:nvPr>
          </p:nvSpPr>
          <p:spPr>
            <a:xfrm>
              <a:off x="564088" y="2763340"/>
              <a:ext cx="19060" cy="1745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90" name="椭圆 30"/>
            <p:cNvSpPr/>
            <p:nvPr>
              <p:custDataLst>
                <p:tags r:id="rId32"/>
              </p:custDataLst>
            </p:nvPr>
          </p:nvSpPr>
          <p:spPr>
            <a:xfrm>
              <a:off x="646683" y="2630065"/>
              <a:ext cx="17472" cy="1745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91" name="椭圆 31"/>
            <p:cNvSpPr/>
            <p:nvPr>
              <p:custDataLst>
                <p:tags r:id="rId33"/>
              </p:custDataLst>
            </p:nvPr>
          </p:nvSpPr>
          <p:spPr>
            <a:xfrm>
              <a:off x="827757" y="2674490"/>
              <a:ext cx="17472" cy="1745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92" name="椭圆 32"/>
            <p:cNvSpPr/>
            <p:nvPr>
              <p:custDataLst>
                <p:tags r:id="rId34"/>
              </p:custDataLst>
            </p:nvPr>
          </p:nvSpPr>
          <p:spPr>
            <a:xfrm>
              <a:off x="737219" y="2657037"/>
              <a:ext cx="17473" cy="1745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93" name="椭圆 33"/>
            <p:cNvSpPr/>
            <p:nvPr>
              <p:custDataLst>
                <p:tags r:id="rId35"/>
              </p:custDataLst>
            </p:nvPr>
          </p:nvSpPr>
          <p:spPr>
            <a:xfrm>
              <a:off x="656213" y="2704635"/>
              <a:ext cx="19060" cy="19039"/>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94" name="椭圆 34"/>
            <p:cNvSpPr/>
            <p:nvPr>
              <p:custDataLst>
                <p:tags r:id="rId36"/>
              </p:custDataLst>
            </p:nvPr>
          </p:nvSpPr>
          <p:spPr>
            <a:xfrm>
              <a:off x="843640" y="2771272"/>
              <a:ext cx="17472" cy="1745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95" name="椭圆 35"/>
            <p:cNvSpPr/>
            <p:nvPr>
              <p:custDataLst>
                <p:tags r:id="rId37"/>
              </p:custDataLst>
            </p:nvPr>
          </p:nvSpPr>
          <p:spPr>
            <a:xfrm>
              <a:off x="781694" y="2674490"/>
              <a:ext cx="17473" cy="1745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96" name="椭圆 36"/>
            <p:cNvSpPr/>
            <p:nvPr>
              <p:custDataLst>
                <p:tags r:id="rId38"/>
              </p:custDataLst>
            </p:nvPr>
          </p:nvSpPr>
          <p:spPr>
            <a:xfrm>
              <a:off x="919882" y="2676076"/>
              <a:ext cx="17472" cy="19039"/>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97" name="椭圆 37"/>
            <p:cNvSpPr/>
            <p:nvPr>
              <p:custDataLst>
                <p:tags r:id="rId39"/>
              </p:custDataLst>
            </p:nvPr>
          </p:nvSpPr>
          <p:spPr>
            <a:xfrm>
              <a:off x="581560" y="2672903"/>
              <a:ext cx="17473" cy="1745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98" name="椭圆 38"/>
            <p:cNvSpPr/>
            <p:nvPr>
              <p:custDataLst>
                <p:tags r:id="rId40"/>
              </p:custDataLst>
            </p:nvPr>
          </p:nvSpPr>
          <p:spPr>
            <a:xfrm>
              <a:off x="699099" y="2788725"/>
              <a:ext cx="19060" cy="1745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499" name="椭圆 39"/>
            <p:cNvSpPr/>
            <p:nvPr>
              <p:custDataLst>
                <p:tags r:id="rId41"/>
              </p:custDataLst>
            </p:nvPr>
          </p:nvSpPr>
          <p:spPr>
            <a:xfrm>
              <a:off x="729278" y="2728434"/>
              <a:ext cx="19060" cy="1745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500" name="椭圆 40"/>
            <p:cNvSpPr/>
            <p:nvPr>
              <p:custDataLst>
                <p:tags r:id="rId42"/>
              </p:custDataLst>
            </p:nvPr>
          </p:nvSpPr>
          <p:spPr>
            <a:xfrm>
              <a:off x="880172" y="2655450"/>
              <a:ext cx="17473" cy="19039"/>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501" name="椭圆 41"/>
            <p:cNvSpPr/>
            <p:nvPr>
              <p:custDataLst>
                <p:tags r:id="rId43"/>
              </p:custDataLst>
            </p:nvPr>
          </p:nvSpPr>
          <p:spPr>
            <a:xfrm>
              <a:off x="675274" y="2668143"/>
              <a:ext cx="17472" cy="1745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502" name="椭圆 42"/>
            <p:cNvSpPr/>
            <p:nvPr>
              <p:custDataLst>
                <p:tags r:id="rId44"/>
              </p:custDataLst>
            </p:nvPr>
          </p:nvSpPr>
          <p:spPr>
            <a:xfrm>
              <a:off x="660978" y="2815697"/>
              <a:ext cx="17473" cy="1745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503" name="椭圆 43"/>
            <p:cNvSpPr/>
            <p:nvPr>
              <p:custDataLst>
                <p:tags r:id="rId45"/>
              </p:custDataLst>
            </p:nvPr>
          </p:nvSpPr>
          <p:spPr>
            <a:xfrm>
              <a:off x="745162" y="2783965"/>
              <a:ext cx="17472" cy="1745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504" name="椭圆 44"/>
            <p:cNvSpPr/>
            <p:nvPr>
              <p:custDataLst>
                <p:tags r:id="rId46"/>
              </p:custDataLst>
            </p:nvPr>
          </p:nvSpPr>
          <p:spPr>
            <a:xfrm>
              <a:off x="888114" y="2788725"/>
              <a:ext cx="19060" cy="1745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505" name="椭圆 45"/>
            <p:cNvSpPr/>
            <p:nvPr>
              <p:custDataLst>
                <p:tags r:id="rId47"/>
              </p:custDataLst>
            </p:nvPr>
          </p:nvSpPr>
          <p:spPr>
            <a:xfrm>
              <a:off x="942119" y="2779206"/>
              <a:ext cx="17472" cy="1745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506" name="椭圆 46"/>
            <p:cNvSpPr/>
            <p:nvPr>
              <p:custDataLst>
                <p:tags r:id="rId48"/>
              </p:custDataLst>
            </p:nvPr>
          </p:nvSpPr>
          <p:spPr>
            <a:xfrm>
              <a:off x="525967" y="2793484"/>
              <a:ext cx="19060" cy="1745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grpSp>
      <p:grpSp>
        <p:nvGrpSpPr>
          <p:cNvPr id="14344" name="组合 47"/>
          <p:cNvGrpSpPr/>
          <p:nvPr>
            <p:custDataLst>
              <p:tags r:id="rId49"/>
            </p:custDataLst>
          </p:nvPr>
        </p:nvGrpSpPr>
        <p:grpSpPr>
          <a:xfrm>
            <a:off x="8848725" y="842963"/>
            <a:ext cx="3325813" cy="2668587"/>
            <a:chOff x="3170098" y="1806160"/>
            <a:chExt cx="3325679" cy="2669125"/>
          </a:xfrm>
        </p:grpSpPr>
        <p:pic>
          <p:nvPicPr>
            <p:cNvPr id="14396" name="图片 48" descr="图片包含 室内, 桌子, 塑料, 刷子描述已自动生成"/>
            <p:cNvPicPr>
              <a:picLocks noChangeAspect="1"/>
            </p:cNvPicPr>
            <p:nvPr>
              <p:custDataLst>
                <p:tags r:id="rId51"/>
              </p:custDataLst>
            </p:nvPr>
          </p:nvPicPr>
          <p:blipFill>
            <a:blip r:embed="rId50"/>
            <a:srcRect l="10855" r="74745" b="37876"/>
            <a:stretch>
              <a:fillRect/>
            </a:stretch>
          </p:blipFill>
          <p:spPr>
            <a:xfrm flipH="1">
              <a:off x="3170098" y="1806160"/>
              <a:ext cx="2668772" cy="2669125"/>
            </a:xfrm>
            <a:prstGeom prst="rect">
              <a:avLst/>
            </a:prstGeom>
            <a:noFill/>
            <a:ln>
              <a:noFill/>
              <a:miter lim="800000"/>
            </a:ln>
          </p:spPr>
        </p:pic>
        <p:sp>
          <p:nvSpPr>
            <p:cNvPr id="14397" name="椭圆 49"/>
            <p:cNvSpPr/>
            <p:nvPr>
              <p:custDataLst>
                <p:tags r:id="rId52"/>
              </p:custDataLst>
            </p:nvPr>
          </p:nvSpPr>
          <p:spPr>
            <a:xfrm rot="3000000" flipH="1">
              <a:off x="5355995" y="2177712"/>
              <a:ext cx="17467" cy="2063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398" name="椭圆 50"/>
            <p:cNvSpPr/>
            <p:nvPr>
              <p:custDataLst>
                <p:tags r:id="rId53"/>
              </p:custDataLst>
            </p:nvPr>
          </p:nvSpPr>
          <p:spPr>
            <a:xfrm rot="3000000" flipH="1">
              <a:off x="4663080" y="2786641"/>
              <a:ext cx="17466" cy="19049"/>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399" name="椭圆 51"/>
            <p:cNvSpPr/>
            <p:nvPr>
              <p:custDataLst>
                <p:tags r:id="rId54"/>
              </p:custDataLst>
            </p:nvPr>
          </p:nvSpPr>
          <p:spPr>
            <a:xfrm rot="3000000" flipH="1">
              <a:off x="5446480" y="2211056"/>
              <a:ext cx="17466"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00" name="椭圆 52"/>
            <p:cNvSpPr/>
            <p:nvPr>
              <p:custDataLst>
                <p:tags r:id="rId55"/>
              </p:custDataLst>
            </p:nvPr>
          </p:nvSpPr>
          <p:spPr>
            <a:xfrm rot="3000000" flipH="1">
              <a:off x="5420287" y="2251545"/>
              <a:ext cx="19054"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01" name="椭圆 53"/>
            <p:cNvSpPr/>
            <p:nvPr>
              <p:custDataLst>
                <p:tags r:id="rId56"/>
              </p:custDataLst>
            </p:nvPr>
          </p:nvSpPr>
          <p:spPr>
            <a:xfrm rot="3000000" flipH="1">
              <a:off x="5299642" y="2168979"/>
              <a:ext cx="19054"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02" name="椭圆 54"/>
            <p:cNvSpPr/>
            <p:nvPr>
              <p:custDataLst>
                <p:tags r:id="rId57"/>
              </p:custDataLst>
            </p:nvPr>
          </p:nvSpPr>
          <p:spPr>
            <a:xfrm rot="3000000" flipH="1">
              <a:off x="5525852" y="2312677"/>
              <a:ext cx="17466"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03" name="椭圆 55"/>
            <p:cNvSpPr/>
            <p:nvPr>
              <p:custDataLst>
                <p:tags r:id="rId58"/>
              </p:custDataLst>
            </p:nvPr>
          </p:nvSpPr>
          <p:spPr>
            <a:xfrm rot="3000000" flipH="1">
              <a:off x="3932066" y="3341584"/>
              <a:ext cx="17466"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04" name="椭圆 56"/>
            <p:cNvSpPr/>
            <p:nvPr>
              <p:custDataLst>
                <p:tags r:id="rId59"/>
              </p:custDataLst>
            </p:nvPr>
          </p:nvSpPr>
          <p:spPr>
            <a:xfrm rot="3000000" flipH="1">
              <a:off x="5394888" y="2359517"/>
              <a:ext cx="19054"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05" name="椭圆 57"/>
            <p:cNvSpPr/>
            <p:nvPr>
              <p:custDataLst>
                <p:tags r:id="rId60"/>
              </p:custDataLst>
            </p:nvPr>
          </p:nvSpPr>
          <p:spPr>
            <a:xfrm rot="3000000" flipH="1">
              <a:off x="5141691" y="2539735"/>
              <a:ext cx="17467"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06" name="椭圆 58"/>
            <p:cNvSpPr/>
            <p:nvPr>
              <p:custDataLst>
                <p:tags r:id="rId61"/>
              </p:custDataLst>
            </p:nvPr>
          </p:nvSpPr>
          <p:spPr>
            <a:xfrm rot="3000000" flipH="1">
              <a:off x="5141691" y="2323792"/>
              <a:ext cx="17467"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07" name="椭圆 59"/>
            <p:cNvSpPr/>
            <p:nvPr>
              <p:custDataLst>
                <p:tags r:id="rId62"/>
              </p:custDataLst>
            </p:nvPr>
          </p:nvSpPr>
          <p:spPr>
            <a:xfrm rot="3000000" flipH="1">
              <a:off x="5108356" y="2325379"/>
              <a:ext cx="17466" cy="2063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08" name="椭圆 60"/>
            <p:cNvSpPr/>
            <p:nvPr>
              <p:custDataLst>
                <p:tags r:id="rId63"/>
              </p:custDataLst>
            </p:nvPr>
          </p:nvSpPr>
          <p:spPr>
            <a:xfrm rot="3000000" flipH="1">
              <a:off x="5074226" y="2442084"/>
              <a:ext cx="19054"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09" name="椭圆 61"/>
            <p:cNvSpPr/>
            <p:nvPr>
              <p:custDataLst>
                <p:tags r:id="rId64"/>
              </p:custDataLst>
            </p:nvPr>
          </p:nvSpPr>
          <p:spPr>
            <a:xfrm rot="3000000" flipH="1">
              <a:off x="5251225" y="2211056"/>
              <a:ext cx="17466" cy="2063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10" name="椭圆 62"/>
            <p:cNvSpPr/>
            <p:nvPr>
              <p:custDataLst>
                <p:tags r:id="rId65"/>
              </p:custDataLst>
            </p:nvPr>
          </p:nvSpPr>
          <p:spPr>
            <a:xfrm rot="3000000" flipH="1">
              <a:off x="5241700" y="2255515"/>
              <a:ext cx="17466" cy="2063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11" name="椭圆 63"/>
            <p:cNvSpPr/>
            <p:nvPr>
              <p:custDataLst>
                <p:tags r:id="rId66"/>
              </p:custDataLst>
            </p:nvPr>
          </p:nvSpPr>
          <p:spPr>
            <a:xfrm rot="3000000" flipH="1">
              <a:off x="5181378" y="2226934"/>
              <a:ext cx="17466" cy="2063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12" name="椭圆 64"/>
            <p:cNvSpPr/>
            <p:nvPr>
              <p:custDataLst>
                <p:tags r:id="rId67"/>
              </p:custDataLst>
            </p:nvPr>
          </p:nvSpPr>
          <p:spPr>
            <a:xfrm rot="3000000" flipH="1">
              <a:off x="5019459" y="2623889"/>
              <a:ext cx="17466" cy="2063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13" name="椭圆 65"/>
            <p:cNvSpPr/>
            <p:nvPr>
              <p:custDataLst>
                <p:tags r:id="rId68"/>
              </p:custDataLst>
            </p:nvPr>
          </p:nvSpPr>
          <p:spPr>
            <a:xfrm rot="3000000" flipH="1">
              <a:off x="4835317" y="2592133"/>
              <a:ext cx="17466" cy="2063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14" name="椭圆 66"/>
            <p:cNvSpPr/>
            <p:nvPr>
              <p:custDataLst>
                <p:tags r:id="rId69"/>
              </p:custDataLst>
            </p:nvPr>
          </p:nvSpPr>
          <p:spPr>
            <a:xfrm rot="3000000" flipH="1">
              <a:off x="5262338" y="2344433"/>
              <a:ext cx="17466"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15" name="椭圆 67"/>
            <p:cNvSpPr/>
            <p:nvPr>
              <p:custDataLst>
                <p:tags r:id="rId70"/>
              </p:custDataLst>
            </p:nvPr>
          </p:nvSpPr>
          <p:spPr>
            <a:xfrm rot="3000000" flipH="1">
              <a:off x="5556013" y="2242813"/>
              <a:ext cx="17466" cy="2063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16" name="椭圆 68"/>
            <p:cNvSpPr/>
            <p:nvPr>
              <p:custDataLst>
                <p:tags r:id="rId71"/>
              </p:custDataLst>
            </p:nvPr>
          </p:nvSpPr>
          <p:spPr>
            <a:xfrm rot="3000000" flipH="1">
              <a:off x="5308373" y="2265042"/>
              <a:ext cx="17466" cy="2063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17" name="椭圆 69"/>
            <p:cNvSpPr/>
            <p:nvPr>
              <p:custDataLst>
                <p:tags r:id="rId72"/>
              </p:custDataLst>
            </p:nvPr>
          </p:nvSpPr>
          <p:spPr>
            <a:xfrm rot="3000000" flipH="1">
              <a:off x="5486166" y="2192002"/>
              <a:ext cx="17466" cy="2063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18" name="椭圆 70"/>
            <p:cNvSpPr/>
            <p:nvPr>
              <p:custDataLst>
                <p:tags r:id="rId73"/>
              </p:custDataLst>
            </p:nvPr>
          </p:nvSpPr>
          <p:spPr>
            <a:xfrm rot="3000000" flipH="1">
              <a:off x="5362346" y="2274569"/>
              <a:ext cx="17466" cy="2063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19" name="椭圆 71"/>
            <p:cNvSpPr/>
            <p:nvPr>
              <p:custDataLst>
                <p:tags r:id="rId74"/>
              </p:custDataLst>
            </p:nvPr>
          </p:nvSpPr>
          <p:spPr>
            <a:xfrm rot="3000000" flipH="1">
              <a:off x="4712291" y="2613568"/>
              <a:ext cx="19054"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20" name="椭圆 72"/>
            <p:cNvSpPr/>
            <p:nvPr>
              <p:custDataLst>
                <p:tags r:id="rId75"/>
              </p:custDataLst>
            </p:nvPr>
          </p:nvSpPr>
          <p:spPr>
            <a:xfrm rot="3000000" flipH="1">
              <a:off x="5363933" y="2217407"/>
              <a:ext cx="17466"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21" name="椭圆 73"/>
            <p:cNvSpPr/>
            <p:nvPr>
              <p:custDataLst>
                <p:tags r:id="rId76"/>
              </p:custDataLst>
            </p:nvPr>
          </p:nvSpPr>
          <p:spPr>
            <a:xfrm rot="3000000" flipH="1">
              <a:off x="4547197" y="2751709"/>
              <a:ext cx="17466" cy="19049"/>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22" name="椭圆 74"/>
            <p:cNvSpPr/>
            <p:nvPr>
              <p:custDataLst>
                <p:tags r:id="rId77"/>
              </p:custDataLst>
            </p:nvPr>
          </p:nvSpPr>
          <p:spPr>
            <a:xfrm rot="3000000" flipH="1">
              <a:off x="5414730" y="2165010"/>
              <a:ext cx="19054" cy="19049"/>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23" name="椭圆 75"/>
            <p:cNvSpPr/>
            <p:nvPr>
              <p:custDataLst>
                <p:tags r:id="rId78"/>
              </p:custDataLst>
            </p:nvPr>
          </p:nvSpPr>
          <p:spPr>
            <a:xfrm rot="3000000" flipH="1">
              <a:off x="4913894" y="2523063"/>
              <a:ext cx="19054" cy="2063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24" name="椭圆 76"/>
            <p:cNvSpPr/>
            <p:nvPr>
              <p:custDataLst>
                <p:tags r:id="rId79"/>
              </p:custDataLst>
            </p:nvPr>
          </p:nvSpPr>
          <p:spPr>
            <a:xfrm rot="3000000" flipH="1">
              <a:off x="5408382" y="2204705"/>
              <a:ext cx="17466"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25" name="椭圆 77"/>
            <p:cNvSpPr/>
            <p:nvPr>
              <p:custDataLst>
                <p:tags r:id="rId80"/>
              </p:custDataLst>
            </p:nvPr>
          </p:nvSpPr>
          <p:spPr>
            <a:xfrm rot="3000000" flipH="1">
              <a:off x="4724196" y="2681051"/>
              <a:ext cx="17466" cy="2063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26" name="椭圆 78"/>
            <p:cNvSpPr/>
            <p:nvPr>
              <p:custDataLst>
                <p:tags r:id="rId81"/>
              </p:custDataLst>
            </p:nvPr>
          </p:nvSpPr>
          <p:spPr>
            <a:xfrm rot="3000000" flipH="1">
              <a:off x="4973424" y="2420648"/>
              <a:ext cx="17466"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27" name="椭圆 79"/>
            <p:cNvSpPr/>
            <p:nvPr>
              <p:custDataLst>
                <p:tags r:id="rId82"/>
              </p:custDataLst>
            </p:nvPr>
          </p:nvSpPr>
          <p:spPr>
            <a:xfrm rot="3000000" flipH="1">
              <a:off x="5268686" y="2295211"/>
              <a:ext cx="17467"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28" name="椭圆 80"/>
            <p:cNvSpPr/>
            <p:nvPr>
              <p:custDataLst>
                <p:tags r:id="rId83"/>
              </p:custDataLst>
            </p:nvPr>
          </p:nvSpPr>
          <p:spPr>
            <a:xfrm rot="3000000" flipH="1">
              <a:off x="5248050" y="2444466"/>
              <a:ext cx="19054" cy="19049"/>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29" name="椭圆 81"/>
            <p:cNvSpPr/>
            <p:nvPr>
              <p:custDataLst>
                <p:tags r:id="rId84"/>
              </p:custDataLst>
            </p:nvPr>
          </p:nvSpPr>
          <p:spPr>
            <a:xfrm rot="3000000" flipH="1">
              <a:off x="5198840" y="2299974"/>
              <a:ext cx="17466"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30" name="椭圆 82"/>
            <p:cNvSpPr/>
            <p:nvPr>
              <p:custDataLst>
                <p:tags r:id="rId85"/>
              </p:custDataLst>
            </p:nvPr>
          </p:nvSpPr>
          <p:spPr>
            <a:xfrm rot="3000000" flipH="1">
              <a:off x="5156773" y="2273775"/>
              <a:ext cx="19054" cy="2063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31" name="椭圆 83"/>
            <p:cNvSpPr/>
            <p:nvPr>
              <p:custDataLst>
                <p:tags r:id="rId86"/>
              </p:custDataLst>
            </p:nvPr>
          </p:nvSpPr>
          <p:spPr>
            <a:xfrm rot="3000000" flipH="1">
              <a:off x="5340915" y="2450023"/>
              <a:ext cx="17466" cy="19049"/>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32" name="椭圆 84"/>
            <p:cNvSpPr/>
            <p:nvPr>
              <p:custDataLst>
                <p:tags r:id="rId87"/>
              </p:custDataLst>
            </p:nvPr>
          </p:nvSpPr>
          <p:spPr>
            <a:xfrm flipH="1">
              <a:off x="3954291" y="3457493"/>
              <a:ext cx="20637" cy="1746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33" name="椭圆 85"/>
            <p:cNvSpPr/>
            <p:nvPr>
              <p:custDataLst>
                <p:tags r:id="rId88"/>
              </p:custDataLst>
            </p:nvPr>
          </p:nvSpPr>
          <p:spPr>
            <a:xfrm flipH="1">
              <a:off x="4598790" y="2755676"/>
              <a:ext cx="20637"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34" name="椭圆 86"/>
            <p:cNvSpPr/>
            <p:nvPr>
              <p:custDataLst>
                <p:tags r:id="rId89"/>
              </p:custDataLst>
            </p:nvPr>
          </p:nvSpPr>
          <p:spPr>
            <a:xfrm flipH="1">
              <a:off x="4217806" y="3181212"/>
              <a:ext cx="20637"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35" name="椭圆 87"/>
            <p:cNvSpPr/>
            <p:nvPr>
              <p:custDataLst>
                <p:tags r:id="rId90"/>
              </p:custDataLst>
            </p:nvPr>
          </p:nvSpPr>
          <p:spPr>
            <a:xfrm flipH="1">
              <a:off x="5044860" y="2382538"/>
              <a:ext cx="20636"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36" name="椭圆 88"/>
            <p:cNvSpPr/>
            <p:nvPr>
              <p:custDataLst>
                <p:tags r:id="rId91"/>
              </p:custDataLst>
            </p:nvPr>
          </p:nvSpPr>
          <p:spPr>
            <a:xfrm flipH="1">
              <a:off x="3725701" y="3662321"/>
              <a:ext cx="19049" cy="1746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37" name="椭圆 89"/>
            <p:cNvSpPr/>
            <p:nvPr>
              <p:custDataLst>
                <p:tags r:id="rId92"/>
              </p:custDataLst>
            </p:nvPr>
          </p:nvSpPr>
          <p:spPr>
            <a:xfrm flipH="1">
              <a:off x="4154308" y="3230434"/>
              <a:ext cx="20637"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38" name="椭圆 90"/>
            <p:cNvSpPr/>
            <p:nvPr>
              <p:custDataLst>
                <p:tags r:id="rId93"/>
              </p:custDataLst>
            </p:nvPr>
          </p:nvSpPr>
          <p:spPr>
            <a:xfrm flipH="1">
              <a:off x="3827297" y="3743300"/>
              <a:ext cx="20637" cy="1746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39" name="椭圆 91"/>
            <p:cNvSpPr/>
            <p:nvPr>
              <p:custDataLst>
                <p:tags r:id="rId94"/>
              </p:custDataLst>
            </p:nvPr>
          </p:nvSpPr>
          <p:spPr>
            <a:xfrm flipH="1">
              <a:off x="4841669" y="2817601"/>
              <a:ext cx="20636"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40" name="椭圆 92"/>
            <p:cNvSpPr/>
            <p:nvPr>
              <p:custDataLst>
                <p:tags r:id="rId95"/>
              </p:custDataLst>
            </p:nvPr>
          </p:nvSpPr>
          <p:spPr>
            <a:xfrm flipH="1">
              <a:off x="3639979" y="3983061"/>
              <a:ext cx="20637" cy="1746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41" name="椭圆 93"/>
            <p:cNvSpPr/>
            <p:nvPr>
              <p:custDataLst>
                <p:tags r:id="rId96"/>
              </p:custDataLst>
            </p:nvPr>
          </p:nvSpPr>
          <p:spPr>
            <a:xfrm flipH="1">
              <a:off x="4033663" y="3346345"/>
              <a:ext cx="20637"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42" name="椭圆 94"/>
            <p:cNvSpPr/>
            <p:nvPr>
              <p:custDataLst>
                <p:tags r:id="rId97"/>
              </p:custDataLst>
            </p:nvPr>
          </p:nvSpPr>
          <p:spPr>
            <a:xfrm flipH="1">
              <a:off x="3839996" y="3506715"/>
              <a:ext cx="20637"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43" name="椭圆 95"/>
            <p:cNvSpPr/>
            <p:nvPr>
              <p:custDataLst>
                <p:tags r:id="rId98"/>
              </p:custDataLst>
            </p:nvPr>
          </p:nvSpPr>
          <p:spPr>
            <a:xfrm flipH="1">
              <a:off x="5017874" y="2471456"/>
              <a:ext cx="20637"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44" name="椭圆 96"/>
            <p:cNvSpPr/>
            <p:nvPr>
              <p:custDataLst>
                <p:tags r:id="rId99"/>
              </p:custDataLst>
            </p:nvPr>
          </p:nvSpPr>
          <p:spPr>
            <a:xfrm flipH="1">
              <a:off x="5294087" y="2214229"/>
              <a:ext cx="20637" cy="1746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45" name="椭圆 97"/>
            <p:cNvSpPr/>
            <p:nvPr>
              <p:custDataLst>
                <p:tags r:id="rId100"/>
              </p:custDataLst>
            </p:nvPr>
          </p:nvSpPr>
          <p:spPr>
            <a:xfrm flipH="1">
              <a:off x="3543146" y="4052925"/>
              <a:ext cx="20636" cy="1746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46" name="椭圆 98"/>
            <p:cNvSpPr/>
            <p:nvPr>
              <p:custDataLst>
                <p:tags r:id="rId101"/>
              </p:custDataLst>
            </p:nvPr>
          </p:nvSpPr>
          <p:spPr>
            <a:xfrm flipH="1">
              <a:off x="3581244" y="3908434"/>
              <a:ext cx="20636"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47" name="椭圆 99"/>
            <p:cNvSpPr/>
            <p:nvPr>
              <p:custDataLst>
                <p:tags r:id="rId102"/>
              </p:custDataLst>
            </p:nvPr>
          </p:nvSpPr>
          <p:spPr>
            <a:xfrm flipH="1">
              <a:off x="4117798" y="3552762"/>
              <a:ext cx="20636"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48" name="椭圆 100"/>
            <p:cNvSpPr/>
            <p:nvPr>
              <p:custDataLst>
                <p:tags r:id="rId103"/>
              </p:custDataLst>
            </p:nvPr>
          </p:nvSpPr>
          <p:spPr>
            <a:xfrm flipH="1">
              <a:off x="4663876" y="2696927"/>
              <a:ext cx="20636" cy="1746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49" name="椭圆 101"/>
            <p:cNvSpPr/>
            <p:nvPr>
              <p:custDataLst>
                <p:tags r:id="rId104"/>
              </p:custDataLst>
            </p:nvPr>
          </p:nvSpPr>
          <p:spPr>
            <a:xfrm flipH="1">
              <a:off x="5103595" y="2388889"/>
              <a:ext cx="20637" cy="1746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50" name="椭圆 102"/>
            <p:cNvSpPr/>
            <p:nvPr>
              <p:custDataLst>
                <p:tags r:id="rId105"/>
              </p:custDataLst>
            </p:nvPr>
          </p:nvSpPr>
          <p:spPr>
            <a:xfrm flipH="1">
              <a:off x="4198757" y="3093882"/>
              <a:ext cx="19049" cy="1746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51" name="椭圆 103"/>
            <p:cNvSpPr/>
            <p:nvPr>
              <p:custDataLst>
                <p:tags r:id="rId106"/>
              </p:custDataLst>
            </p:nvPr>
          </p:nvSpPr>
          <p:spPr>
            <a:xfrm flipH="1">
              <a:off x="4938502" y="2447639"/>
              <a:ext cx="19049" cy="1746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52" name="椭圆 104"/>
            <p:cNvSpPr/>
            <p:nvPr>
              <p:custDataLst>
                <p:tags r:id="rId107"/>
              </p:custDataLst>
            </p:nvPr>
          </p:nvSpPr>
          <p:spPr>
            <a:xfrm flipH="1">
              <a:off x="3733638" y="3816340"/>
              <a:ext cx="19049"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53" name="椭圆 105"/>
            <p:cNvSpPr/>
            <p:nvPr>
              <p:custDataLst>
                <p:tags r:id="rId108"/>
              </p:custDataLst>
            </p:nvPr>
          </p:nvSpPr>
          <p:spPr>
            <a:xfrm flipH="1">
              <a:off x="4341626" y="2965269"/>
              <a:ext cx="20637" cy="1746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54" name="椭圆 106"/>
            <p:cNvSpPr/>
            <p:nvPr>
              <p:custDataLst>
                <p:tags r:id="rId109"/>
              </p:custDataLst>
            </p:nvPr>
          </p:nvSpPr>
          <p:spPr>
            <a:xfrm flipH="1">
              <a:off x="4313052" y="3081179"/>
              <a:ext cx="20637"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55" name="椭圆 107"/>
            <p:cNvSpPr/>
            <p:nvPr>
              <p:custDataLst>
                <p:tags r:id="rId110"/>
              </p:custDataLst>
            </p:nvPr>
          </p:nvSpPr>
          <p:spPr>
            <a:xfrm flipH="1">
              <a:off x="3630454" y="3797286"/>
              <a:ext cx="19049"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56" name="椭圆 108"/>
            <p:cNvSpPr/>
            <p:nvPr>
              <p:custDataLst>
                <p:tags r:id="rId111"/>
              </p:custDataLst>
            </p:nvPr>
          </p:nvSpPr>
          <p:spPr>
            <a:xfrm flipH="1">
              <a:off x="4451159" y="3181212"/>
              <a:ext cx="20636"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57" name="椭圆 109"/>
            <p:cNvSpPr/>
            <p:nvPr>
              <p:custDataLst>
                <p:tags r:id="rId112"/>
              </p:custDataLst>
            </p:nvPr>
          </p:nvSpPr>
          <p:spPr>
            <a:xfrm flipH="1">
              <a:off x="4447985" y="2849357"/>
              <a:ext cx="20636" cy="1746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58" name="椭圆 110"/>
            <p:cNvSpPr/>
            <p:nvPr>
              <p:custDataLst>
                <p:tags r:id="rId113"/>
              </p:custDataLst>
            </p:nvPr>
          </p:nvSpPr>
          <p:spPr>
            <a:xfrm flipH="1">
              <a:off x="4827381" y="2531793"/>
              <a:ext cx="20637"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59" name="椭圆 111"/>
            <p:cNvSpPr/>
            <p:nvPr>
              <p:custDataLst>
                <p:tags r:id="rId114"/>
              </p:custDataLst>
            </p:nvPr>
          </p:nvSpPr>
          <p:spPr>
            <a:xfrm flipH="1">
              <a:off x="3830471" y="3625802"/>
              <a:ext cx="20637" cy="1746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60" name="椭圆 112"/>
            <p:cNvSpPr/>
            <p:nvPr>
              <p:custDataLst>
                <p:tags r:id="rId115"/>
              </p:custDataLst>
            </p:nvPr>
          </p:nvSpPr>
          <p:spPr>
            <a:xfrm flipH="1">
              <a:off x="4621015" y="3027193"/>
              <a:ext cx="19049" cy="1746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61" name="椭圆 113"/>
            <p:cNvSpPr/>
            <p:nvPr>
              <p:custDataLst>
                <p:tags r:id="rId116"/>
              </p:custDataLst>
            </p:nvPr>
          </p:nvSpPr>
          <p:spPr>
            <a:xfrm flipH="1">
              <a:off x="4062237" y="3235198"/>
              <a:ext cx="20637" cy="1746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62" name="椭圆 114"/>
            <p:cNvSpPr/>
            <p:nvPr>
              <p:custDataLst>
                <p:tags r:id="rId117"/>
              </p:custDataLst>
            </p:nvPr>
          </p:nvSpPr>
          <p:spPr>
            <a:xfrm flipH="1">
              <a:off x="4413061" y="2944626"/>
              <a:ext cx="20636" cy="1746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63" name="椭圆 115"/>
            <p:cNvSpPr/>
            <p:nvPr>
              <p:custDataLst>
                <p:tags r:id="rId118"/>
              </p:custDataLst>
            </p:nvPr>
          </p:nvSpPr>
          <p:spPr>
            <a:xfrm flipH="1">
              <a:off x="3887619" y="3937015"/>
              <a:ext cx="19049" cy="17466"/>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64" name="椭圆 116"/>
            <p:cNvSpPr/>
            <p:nvPr>
              <p:custDataLst>
                <p:tags r:id="rId119"/>
              </p:custDataLst>
            </p:nvPr>
          </p:nvSpPr>
          <p:spPr>
            <a:xfrm flipH="1">
              <a:off x="4779758" y="2601657"/>
              <a:ext cx="20637"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65" name="椭圆 117"/>
            <p:cNvSpPr/>
            <p:nvPr>
              <p:custDataLst>
                <p:tags r:id="rId120"/>
              </p:custDataLst>
            </p:nvPr>
          </p:nvSpPr>
          <p:spPr>
            <a:xfrm flipH="1">
              <a:off x="5187730" y="2341255"/>
              <a:ext cx="20636" cy="19054"/>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466" name="椭圆 118"/>
            <p:cNvSpPr/>
            <p:nvPr>
              <p:custDataLst>
                <p:tags r:id="rId121"/>
              </p:custDataLst>
            </p:nvPr>
          </p:nvSpPr>
          <p:spPr>
            <a:xfrm flipH="1">
              <a:off x="4527356" y="2874762"/>
              <a:ext cx="20636" cy="17467"/>
            </a:xfrm>
            <a:prstGeom prst="ellipse">
              <a:avLst/>
            </a:prstGeom>
            <a:solidFill>
              <a:srgbClr val="FF0000"/>
            </a:solidFill>
            <a:ln w="19050">
              <a:solidFill>
                <a:srgbClr val="FF0000"/>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pic>
          <p:nvPicPr>
            <p:cNvPr id="14467" name="图片 119" descr="图片包含 动物, 无脊椎动物描述已自动生成"/>
            <p:cNvPicPr>
              <a:picLocks noChangeAspect="1"/>
            </p:cNvPicPr>
            <p:nvPr>
              <p:custDataLst>
                <p:tags r:id="rId123"/>
              </p:custDataLst>
            </p:nvPr>
          </p:nvPicPr>
          <p:blipFill>
            <a:blip r:embed="rId122"/>
            <a:srcRect l="17304"/>
            <a:stretch>
              <a:fillRect/>
            </a:stretch>
          </p:blipFill>
          <p:spPr>
            <a:xfrm flipH="1">
              <a:off x="5616544" y="2035879"/>
              <a:ext cx="879233" cy="578837"/>
            </a:xfrm>
            <a:prstGeom prst="rect">
              <a:avLst/>
            </a:prstGeom>
            <a:noFill/>
            <a:ln>
              <a:noFill/>
              <a:miter lim="800000"/>
            </a:ln>
          </p:spPr>
        </p:pic>
      </p:grpSp>
      <p:grpSp>
        <p:nvGrpSpPr>
          <p:cNvPr id="14345" name="组合 120"/>
          <p:cNvGrpSpPr/>
          <p:nvPr>
            <p:custDataLst>
              <p:tags r:id="rId124"/>
            </p:custDataLst>
          </p:nvPr>
        </p:nvGrpSpPr>
        <p:grpSpPr>
          <a:xfrm>
            <a:off x="7067550" y="1114425"/>
            <a:ext cx="1970088" cy="2406650"/>
            <a:chOff x="1464695" y="2068672"/>
            <a:chExt cx="1970848" cy="2406613"/>
          </a:xfrm>
        </p:grpSpPr>
        <p:pic>
          <p:nvPicPr>
            <p:cNvPr id="14354" name="图片 121" descr="图标描述已自动生成"/>
            <p:cNvPicPr>
              <a:picLocks noChangeAspect="1"/>
            </p:cNvPicPr>
            <p:nvPr>
              <p:custDataLst>
                <p:tags r:id="rId125"/>
              </p:custDataLst>
            </p:nvPr>
          </p:nvPicPr>
          <p:blipFill>
            <a:blip r:embed="rId9"/>
            <a:srcRect l="50457" t="2" r="41880" b="23014"/>
            <a:stretch>
              <a:fillRect/>
            </a:stretch>
          </p:blipFill>
          <p:spPr>
            <a:xfrm>
              <a:off x="1683933" y="2496790"/>
              <a:ext cx="1037201" cy="1978495"/>
            </a:xfrm>
            <a:prstGeom prst="rect">
              <a:avLst/>
            </a:prstGeom>
            <a:noFill/>
            <a:ln>
              <a:noFill/>
              <a:miter lim="800000"/>
            </a:ln>
          </p:spPr>
        </p:pic>
        <p:cxnSp>
          <p:nvCxnSpPr>
            <p:cNvPr id="14355" name="直接箭头连接符 122"/>
            <p:cNvCxnSpPr/>
            <p:nvPr>
              <p:custDataLst>
                <p:tags r:id="rId126"/>
              </p:custDataLst>
            </p:nvPr>
          </p:nvCxnSpPr>
          <p:spPr>
            <a:xfrm>
              <a:off x="1529490" y="2904954"/>
              <a:ext cx="207344" cy="1487401"/>
            </a:xfrm>
            <a:prstGeom prst="straightConnector1">
              <a:avLst/>
            </a:prstGeom>
            <a:ln w="12700">
              <a:solidFill>
                <a:schemeClr val="tx1"/>
              </a:solidFill>
              <a:tailEnd type="triangle"/>
            </a:ln>
            <a:effectLst>
              <a:glow rad="25400">
                <a:schemeClr val="bg1">
                  <a:alpha val="40000"/>
                </a:schemeClr>
              </a:glow>
            </a:effectLst>
          </p:spPr>
          <p:style>
            <a:lnRef idx="1">
              <a:schemeClr val="dk1"/>
            </a:lnRef>
            <a:fillRef idx="0">
              <a:schemeClr val="dk1"/>
            </a:fillRef>
            <a:effectRef idx="0">
              <a:schemeClr val="dk1"/>
            </a:effectRef>
            <a:fontRef idx="minor">
              <a:schemeClr val="tx1"/>
            </a:fontRef>
          </p:style>
        </p:cxnSp>
        <p:cxnSp>
          <p:nvCxnSpPr>
            <p:cNvPr id="14356" name="直接箭头连接符 123"/>
            <p:cNvCxnSpPr/>
            <p:nvPr>
              <p:custDataLst>
                <p:tags r:id="rId127"/>
              </p:custDataLst>
            </p:nvPr>
          </p:nvCxnSpPr>
          <p:spPr>
            <a:xfrm>
              <a:off x="1950276" y="2904954"/>
              <a:ext cx="207344" cy="1475209"/>
            </a:xfrm>
            <a:prstGeom prst="straightConnector1">
              <a:avLst/>
            </a:prstGeom>
            <a:ln w="12700">
              <a:solidFill>
                <a:schemeClr val="tx1"/>
              </a:solidFill>
              <a:tailEnd type="triangle"/>
            </a:ln>
            <a:effectLst>
              <a:glow rad="25400">
                <a:schemeClr val="bg1">
                  <a:alpha val="40000"/>
                </a:schemeClr>
              </a:glow>
            </a:effectLst>
          </p:spPr>
          <p:style>
            <a:lnRef idx="1">
              <a:schemeClr val="dk1"/>
            </a:lnRef>
            <a:fillRef idx="0">
              <a:schemeClr val="dk1"/>
            </a:fillRef>
            <a:effectRef idx="0">
              <a:schemeClr val="dk1"/>
            </a:effectRef>
            <a:fontRef idx="minor">
              <a:schemeClr val="tx1"/>
            </a:fontRef>
          </p:style>
        </p:cxnSp>
        <p:sp>
          <p:nvSpPr>
            <p:cNvPr id="14357" name="文本框 124"/>
            <p:cNvSpPr txBox="1"/>
            <p:nvPr>
              <p:custDataLst>
                <p:tags r:id="rId128"/>
              </p:custDataLst>
            </p:nvPr>
          </p:nvSpPr>
          <p:spPr>
            <a:xfrm>
              <a:off x="1675850" y="2636734"/>
              <a:ext cx="865966" cy="1804388"/>
            </a:xfrm>
            <a:prstGeom prst="rect">
              <a:avLst/>
            </a:prstGeom>
            <a:noFill/>
          </p:spPr>
          <p:txBody>
            <a:bodyPr vert="eaVert">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5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chemeClr val="tx1"/>
                  </a:solidFill>
                  <a:effectLst>
                    <a:glow rad="228600">
                      <a:schemeClr val="accent4">
                        <a:satMod val="175000"/>
                        <a:alpha val="40000"/>
                      </a:schemeClr>
                    </a:glow>
                  </a:effectLst>
                  <a:uLnTx/>
                  <a:uFillTx/>
                  <a:latin typeface="+mj-ea"/>
                  <a:ea typeface="+mj-ea"/>
                  <a:cs typeface="+mn-cs"/>
                </a:rPr>
                <a:t>向下运输</a:t>
              </a:r>
            </a:p>
          </p:txBody>
        </p:sp>
        <p:sp>
          <p:nvSpPr>
            <p:cNvPr id="14358" name="椭圆 125"/>
            <p:cNvSpPr/>
            <p:nvPr>
              <p:custDataLst>
                <p:tags r:id="rId129"/>
              </p:custDataLst>
            </p:nvPr>
          </p:nvSpPr>
          <p:spPr>
            <a:xfrm>
              <a:off x="2112645" y="2610002"/>
              <a:ext cx="17470" cy="1746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59" name="椭圆 126"/>
            <p:cNvSpPr/>
            <p:nvPr>
              <p:custDataLst>
                <p:tags r:id="rId130"/>
              </p:custDataLst>
            </p:nvPr>
          </p:nvSpPr>
          <p:spPr>
            <a:xfrm>
              <a:off x="2247635" y="2605239"/>
              <a:ext cx="19057"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60" name="椭圆 127"/>
            <p:cNvSpPr/>
            <p:nvPr>
              <p:custDataLst>
                <p:tags r:id="rId131"/>
              </p:custDataLst>
            </p:nvPr>
          </p:nvSpPr>
          <p:spPr>
            <a:xfrm>
              <a:off x="2163464" y="2597302"/>
              <a:ext cx="17470"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61" name="椭圆 128"/>
            <p:cNvSpPr/>
            <p:nvPr>
              <p:custDataLst>
                <p:tags r:id="rId132"/>
              </p:custDataLst>
            </p:nvPr>
          </p:nvSpPr>
          <p:spPr>
            <a:xfrm>
              <a:off x="2006242" y="2727475"/>
              <a:ext cx="17469"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62" name="椭圆 129"/>
            <p:cNvSpPr/>
            <p:nvPr>
              <p:custDataLst>
                <p:tags r:id="rId133"/>
              </p:custDataLst>
            </p:nvPr>
          </p:nvSpPr>
          <p:spPr>
            <a:xfrm>
              <a:off x="2253987" y="2716362"/>
              <a:ext cx="19057" cy="1746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63" name="椭圆 130"/>
            <p:cNvSpPr/>
            <p:nvPr>
              <p:custDataLst>
                <p:tags r:id="rId134"/>
              </p:custDataLst>
            </p:nvPr>
          </p:nvSpPr>
          <p:spPr>
            <a:xfrm>
              <a:off x="2026887" y="2654451"/>
              <a:ext cx="19057" cy="1746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64" name="椭圆 131"/>
            <p:cNvSpPr/>
            <p:nvPr>
              <p:custDataLst>
                <p:tags r:id="rId135"/>
              </p:custDataLst>
            </p:nvPr>
          </p:nvSpPr>
          <p:spPr>
            <a:xfrm>
              <a:off x="2363567" y="2743350"/>
              <a:ext cx="17470" cy="1746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65" name="椭圆 132"/>
            <p:cNvSpPr/>
            <p:nvPr>
              <p:custDataLst>
                <p:tags r:id="rId136"/>
              </p:custDataLst>
            </p:nvPr>
          </p:nvSpPr>
          <p:spPr>
            <a:xfrm>
              <a:off x="1958598" y="2703662"/>
              <a:ext cx="19057"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66" name="椭圆 133"/>
            <p:cNvSpPr/>
            <p:nvPr>
              <p:custDataLst>
                <p:tags r:id="rId137"/>
              </p:custDataLst>
            </p:nvPr>
          </p:nvSpPr>
          <p:spPr>
            <a:xfrm>
              <a:off x="2142819" y="2819548"/>
              <a:ext cx="17469"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67" name="椭圆 134"/>
            <p:cNvSpPr/>
            <p:nvPr>
              <p:custDataLst>
                <p:tags r:id="rId138"/>
              </p:custDataLst>
            </p:nvPr>
          </p:nvSpPr>
          <p:spPr>
            <a:xfrm>
              <a:off x="2098352" y="2732237"/>
              <a:ext cx="17469" cy="1746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68" name="椭圆 135"/>
            <p:cNvSpPr/>
            <p:nvPr>
              <p:custDataLst>
                <p:tags r:id="rId139"/>
              </p:custDataLst>
            </p:nvPr>
          </p:nvSpPr>
          <p:spPr>
            <a:xfrm>
              <a:off x="2118997" y="2695725"/>
              <a:ext cx="17470" cy="1746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69" name="椭圆 136"/>
            <p:cNvSpPr/>
            <p:nvPr>
              <p:custDataLst>
                <p:tags r:id="rId140"/>
              </p:custDataLst>
            </p:nvPr>
          </p:nvSpPr>
          <p:spPr>
            <a:xfrm>
              <a:off x="1950657" y="2748112"/>
              <a:ext cx="17470" cy="1746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70" name="椭圆 137"/>
            <p:cNvSpPr/>
            <p:nvPr>
              <p:custDataLst>
                <p:tags r:id="rId141"/>
              </p:custDataLst>
            </p:nvPr>
          </p:nvSpPr>
          <p:spPr>
            <a:xfrm>
              <a:off x="2055473" y="2783036"/>
              <a:ext cx="17470"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71" name="椭圆 138"/>
            <p:cNvSpPr/>
            <p:nvPr>
              <p:custDataLst>
                <p:tags r:id="rId142"/>
              </p:custDataLst>
            </p:nvPr>
          </p:nvSpPr>
          <p:spPr>
            <a:xfrm>
              <a:off x="2222225" y="2811611"/>
              <a:ext cx="19057"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72" name="椭圆 139"/>
            <p:cNvSpPr/>
            <p:nvPr>
              <p:custDataLst>
                <p:tags r:id="rId143"/>
              </p:custDataLst>
            </p:nvPr>
          </p:nvSpPr>
          <p:spPr>
            <a:xfrm>
              <a:off x="2314336" y="2829073"/>
              <a:ext cx="17469" cy="1746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73" name="椭圆 140"/>
            <p:cNvSpPr/>
            <p:nvPr>
              <p:custDataLst>
                <p:tags r:id="rId144"/>
              </p:custDataLst>
            </p:nvPr>
          </p:nvSpPr>
          <p:spPr>
            <a:xfrm>
              <a:off x="2384213" y="2817960"/>
              <a:ext cx="19057"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74" name="椭圆 141"/>
            <p:cNvSpPr/>
            <p:nvPr>
              <p:custDataLst>
                <p:tags r:id="rId145"/>
              </p:custDataLst>
            </p:nvPr>
          </p:nvSpPr>
          <p:spPr>
            <a:xfrm>
              <a:off x="1987184" y="2805261"/>
              <a:ext cx="17469"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75" name="椭圆 142"/>
            <p:cNvSpPr/>
            <p:nvPr>
              <p:custDataLst>
                <p:tags r:id="rId146"/>
              </p:custDataLst>
            </p:nvPr>
          </p:nvSpPr>
          <p:spPr>
            <a:xfrm>
              <a:off x="1972891" y="2763986"/>
              <a:ext cx="19057" cy="1746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76" name="椭圆 143"/>
            <p:cNvSpPr/>
            <p:nvPr>
              <p:custDataLst>
                <p:tags r:id="rId147"/>
              </p:custDataLst>
            </p:nvPr>
          </p:nvSpPr>
          <p:spPr>
            <a:xfrm>
              <a:off x="2055473" y="2629051"/>
              <a:ext cx="17470" cy="1746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77" name="椭圆 144"/>
            <p:cNvSpPr/>
            <p:nvPr>
              <p:custDataLst>
                <p:tags r:id="rId148"/>
              </p:custDataLst>
            </p:nvPr>
          </p:nvSpPr>
          <p:spPr>
            <a:xfrm>
              <a:off x="2047533" y="2744937"/>
              <a:ext cx="17469"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78" name="椭圆 145"/>
            <p:cNvSpPr/>
            <p:nvPr>
              <p:custDataLst>
                <p:tags r:id="rId149"/>
              </p:custDataLst>
            </p:nvPr>
          </p:nvSpPr>
          <p:spPr>
            <a:xfrm>
              <a:off x="2145996" y="2656038"/>
              <a:ext cx="17469"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79" name="椭圆 146"/>
            <p:cNvSpPr/>
            <p:nvPr>
              <p:custDataLst>
                <p:tags r:id="rId150"/>
              </p:custDataLst>
            </p:nvPr>
          </p:nvSpPr>
          <p:spPr>
            <a:xfrm>
              <a:off x="2065001" y="2705250"/>
              <a:ext cx="19057" cy="1746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80" name="椭圆 147"/>
            <p:cNvSpPr/>
            <p:nvPr>
              <p:custDataLst>
                <p:tags r:id="rId151"/>
              </p:custDataLst>
            </p:nvPr>
          </p:nvSpPr>
          <p:spPr>
            <a:xfrm>
              <a:off x="2093588" y="2765574"/>
              <a:ext cx="17470"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81" name="椭圆 148"/>
            <p:cNvSpPr/>
            <p:nvPr>
              <p:custDataLst>
                <p:tags r:id="rId152"/>
              </p:custDataLst>
            </p:nvPr>
          </p:nvSpPr>
          <p:spPr>
            <a:xfrm>
              <a:off x="2180934" y="2703662"/>
              <a:ext cx="17469"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82" name="椭圆 149"/>
            <p:cNvSpPr/>
            <p:nvPr>
              <p:custDataLst>
                <p:tags r:id="rId153"/>
              </p:custDataLst>
            </p:nvPr>
          </p:nvSpPr>
          <p:spPr>
            <a:xfrm>
              <a:off x="2328628" y="2676676"/>
              <a:ext cx="19057" cy="1746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83" name="椭圆 150"/>
            <p:cNvSpPr/>
            <p:nvPr>
              <p:custDataLst>
                <p:tags r:id="rId154"/>
              </p:custDataLst>
            </p:nvPr>
          </p:nvSpPr>
          <p:spPr>
            <a:xfrm>
              <a:off x="1990361" y="2673501"/>
              <a:ext cx="17469" cy="1746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84" name="椭圆 151"/>
            <p:cNvSpPr/>
            <p:nvPr>
              <p:custDataLst>
                <p:tags r:id="rId155"/>
              </p:custDataLst>
            </p:nvPr>
          </p:nvSpPr>
          <p:spPr>
            <a:xfrm>
              <a:off x="2103116" y="2797324"/>
              <a:ext cx="17470" cy="1746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85" name="椭圆 152"/>
            <p:cNvSpPr/>
            <p:nvPr>
              <p:custDataLst>
                <p:tags r:id="rId156"/>
              </p:custDataLst>
            </p:nvPr>
          </p:nvSpPr>
          <p:spPr>
            <a:xfrm>
              <a:off x="2138055" y="2727475"/>
              <a:ext cx="19057"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86" name="椭圆 153"/>
            <p:cNvSpPr/>
            <p:nvPr>
              <p:custDataLst>
                <p:tags r:id="rId157"/>
              </p:custDataLst>
            </p:nvPr>
          </p:nvSpPr>
          <p:spPr>
            <a:xfrm>
              <a:off x="2020534" y="2702075"/>
              <a:ext cx="17470" cy="1746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87" name="椭圆 154"/>
            <p:cNvSpPr/>
            <p:nvPr>
              <p:custDataLst>
                <p:tags r:id="rId158"/>
              </p:custDataLst>
            </p:nvPr>
          </p:nvSpPr>
          <p:spPr>
            <a:xfrm>
              <a:off x="2084059" y="2668738"/>
              <a:ext cx="17470" cy="17463"/>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88" name="椭圆 155"/>
            <p:cNvSpPr/>
            <p:nvPr>
              <p:custDataLst>
                <p:tags r:id="rId159"/>
              </p:custDataLst>
            </p:nvPr>
          </p:nvSpPr>
          <p:spPr>
            <a:xfrm>
              <a:off x="2028475" y="2811611"/>
              <a:ext cx="19057"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89" name="椭圆 156"/>
            <p:cNvSpPr/>
            <p:nvPr>
              <p:custDataLst>
                <p:tags r:id="rId160"/>
              </p:custDataLst>
            </p:nvPr>
          </p:nvSpPr>
          <p:spPr>
            <a:xfrm>
              <a:off x="2144407" y="2775099"/>
              <a:ext cx="17470" cy="1746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90" name="椭圆 157"/>
            <p:cNvSpPr/>
            <p:nvPr>
              <p:custDataLst>
                <p:tags r:id="rId161"/>
              </p:custDataLst>
            </p:nvPr>
          </p:nvSpPr>
          <p:spPr>
            <a:xfrm>
              <a:off x="2079295" y="2824310"/>
              <a:ext cx="19057"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91" name="椭圆 158"/>
            <p:cNvSpPr/>
            <p:nvPr>
              <p:custDataLst>
                <p:tags r:id="rId162"/>
              </p:custDataLst>
            </p:nvPr>
          </p:nvSpPr>
          <p:spPr>
            <a:xfrm>
              <a:off x="2015771" y="2771924"/>
              <a:ext cx="17469" cy="17462"/>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92" name="椭圆 159"/>
            <p:cNvSpPr/>
            <p:nvPr>
              <p:custDataLst>
                <p:tags r:id="rId163"/>
              </p:custDataLst>
            </p:nvPr>
          </p:nvSpPr>
          <p:spPr>
            <a:xfrm>
              <a:off x="1934776" y="2792561"/>
              <a:ext cx="19057" cy="19050"/>
            </a:xfrm>
            <a:prstGeom prst="ellipse">
              <a:avLst/>
            </a:prstGeom>
            <a:solidFill>
              <a:srgbClr val="FF0000"/>
            </a:solidFill>
            <a:ln w="19050">
              <a:solidFill>
                <a:srgbClr val="FF0000"/>
              </a:solidFill>
              <a:tailEnd type="stealth" w="med" len="med"/>
            </a:ln>
          </p:spPr>
          <p:style>
            <a:lnRef idx="2">
              <a:schemeClr val="accent1">
                <a:shade val="50000"/>
              </a:schemeClr>
            </a:lnRef>
            <a:fillRef idx="1">
              <a:schemeClr val="accent1"/>
            </a:fillRef>
            <a:effectRef idx="0">
              <a:schemeClr val="accent1"/>
            </a:effectRef>
            <a:fontRef idx="minor">
              <a:schemeClr val="lt1"/>
            </a:fontRef>
          </p:style>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vl6pPr>
                <a:defRPr lang="zh-CN">
                  <a:solidFill>
                    <a:srgbClr val="FFFFFF"/>
                  </a:solidFill>
                  <a:latin typeface="Calibri"/>
                </a:defRPr>
              </a:lvl6pPr>
              <a:lvl7pPr>
                <a:defRPr lang="zh-CN">
                  <a:solidFill>
                    <a:srgbClr val="FFFFFF"/>
                  </a:solidFill>
                  <a:latin typeface="Calibri"/>
                </a:defRPr>
              </a:lvl7pPr>
              <a:lvl8pPr>
                <a:defRPr lang="zh-CN">
                  <a:solidFill>
                    <a:srgbClr val="FFFFFF"/>
                  </a:solidFill>
                  <a:latin typeface="Calibri"/>
                </a:defRPr>
              </a:lvl8pPr>
              <a:lvl9pPr>
                <a:defRPr lang="zh-CN">
                  <a:solidFill>
                    <a:srgbClr val="FFFFFF"/>
                  </a:solidFill>
                  <a:latin typeface="Calibri"/>
                </a:defRPr>
              </a:lvl9pPr>
            </a:lstStyle>
            <a:p>
              <a:pPr marL="0" marR="0" lvl="0" indent="0" algn="ctr"/>
              <a:endParaRPr lang="zh-CN" altLang="en-US">
                <a:solidFill>
                  <a:srgbClr val="FFFFFF"/>
                </a:solidFill>
                <a:ea typeface="微软雅黑" pitchFamily="34" charset="-122"/>
              </a:endParaRPr>
            </a:p>
          </p:txBody>
        </p:sp>
        <p:sp>
          <p:nvSpPr>
            <p:cNvPr id="14393" name="文本框 160"/>
            <p:cNvSpPr txBox="1"/>
            <p:nvPr>
              <p:custDataLst>
                <p:tags r:id="rId164"/>
              </p:custDataLst>
            </p:nvPr>
          </p:nvSpPr>
          <p:spPr>
            <a:xfrm>
              <a:off x="1261163" y="1911321"/>
              <a:ext cx="1811210" cy="865619"/>
            </a:xfrm>
            <a:prstGeom prst="rect">
              <a:avLst/>
            </a:prstGeom>
            <a:noFill/>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5p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chemeClr val="tx1"/>
                  </a:solidFill>
                  <a:effectLst>
                    <a:glow rad="228600">
                      <a:schemeClr val="accent4">
                        <a:satMod val="175000"/>
                        <a:alpha val="40000"/>
                      </a:schemeClr>
                    </a:glow>
                  </a:effectLst>
                  <a:uLnTx/>
                  <a:uFillTx/>
                  <a:latin typeface="+mj-ea"/>
                  <a:ea typeface="+mj-ea"/>
                  <a:cs typeface="+mn-cs"/>
                </a:rPr>
                <a:t>侧向运输</a:t>
              </a:r>
            </a:p>
          </p:txBody>
        </p:sp>
        <p:cxnSp>
          <p:nvCxnSpPr>
            <p:cNvPr id="14394" name="直接箭头连接符 161"/>
            <p:cNvCxnSpPr/>
            <p:nvPr>
              <p:custDataLst>
                <p:tags r:id="rId165"/>
              </p:custDataLst>
            </p:nvPr>
          </p:nvCxnSpPr>
          <p:spPr>
            <a:xfrm>
              <a:off x="1712441" y="1978376"/>
              <a:ext cx="762294" cy="384042"/>
            </a:xfrm>
            <a:prstGeom prst="straightConnector1">
              <a:avLst/>
            </a:prstGeom>
            <a:ln w="53975">
              <a:solidFill>
                <a:srgbClr val="3333FF"/>
              </a:solidFill>
              <a:tailEnd type="triangle"/>
            </a:ln>
            <a:effectLst>
              <a:glow rad="25400">
                <a:schemeClr val="bg1">
                  <a:alpha val="40000"/>
                </a:schemeClr>
              </a:glow>
            </a:effectLst>
          </p:spPr>
          <p:style>
            <a:lnRef idx="1">
              <a:schemeClr val="dk1"/>
            </a:lnRef>
            <a:fillRef idx="0">
              <a:schemeClr val="dk1"/>
            </a:fillRef>
            <a:effectRef idx="0">
              <a:schemeClr val="dk1"/>
            </a:effectRef>
            <a:fontRef idx="minor">
              <a:schemeClr val="tx1"/>
            </a:fontRef>
          </p:style>
        </p:cxnSp>
        <p:pic>
          <p:nvPicPr>
            <p:cNvPr id="14395" name="图片 162" descr="图片包含 动物, 无脊椎动物描述已自动生成"/>
            <p:cNvPicPr>
              <a:picLocks noChangeAspect="1"/>
            </p:cNvPicPr>
            <p:nvPr>
              <p:custDataLst>
                <p:tags r:id="rId166"/>
              </p:custDataLst>
            </p:nvPr>
          </p:nvPicPr>
          <p:blipFill>
            <a:blip r:embed="rId122"/>
            <a:srcRect l="17304"/>
            <a:stretch>
              <a:fillRect/>
            </a:stretch>
          </p:blipFill>
          <p:spPr>
            <a:xfrm flipH="1">
              <a:off x="2612960" y="2227813"/>
              <a:ext cx="822583" cy="541542"/>
            </a:xfrm>
            <a:prstGeom prst="rect">
              <a:avLst/>
            </a:prstGeom>
            <a:noFill/>
            <a:ln>
              <a:noFill/>
              <a:miter lim="800000"/>
            </a:ln>
          </p:spPr>
        </p:pic>
      </p:grpSp>
      <p:sp>
        <p:nvSpPr>
          <p:cNvPr id="14346" name="箭头: 右 163"/>
          <p:cNvSpPr/>
          <p:nvPr>
            <p:custDataLst>
              <p:tags r:id="rId167"/>
            </p:custDataLst>
          </p:nvPr>
        </p:nvSpPr>
        <p:spPr>
          <a:xfrm>
            <a:off x="6908800" y="2474913"/>
            <a:ext cx="374650" cy="234950"/>
          </a:xfrm>
          <a:prstGeom prst="rightArrow">
            <a:avLst>
              <a:gd name="adj1" fmla="val 50000"/>
              <a:gd name="adj2" fmla="val 50001"/>
            </a:avLst>
          </a:prstGeom>
          <a:noFill/>
          <a:ln w="19050">
            <a:solidFill>
              <a:schemeClr val="tx1"/>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347" name="箭头: 右 164"/>
          <p:cNvSpPr/>
          <p:nvPr>
            <p:custDataLst>
              <p:tags r:id="rId168"/>
            </p:custDataLst>
          </p:nvPr>
        </p:nvSpPr>
        <p:spPr>
          <a:xfrm>
            <a:off x="8237538" y="2495550"/>
            <a:ext cx="374650" cy="234950"/>
          </a:xfrm>
          <a:prstGeom prst="rightArrow">
            <a:avLst>
              <a:gd name="adj1" fmla="val 50000"/>
              <a:gd name="adj2" fmla="val 50001"/>
            </a:avLst>
          </a:prstGeom>
          <a:noFill/>
          <a:ln w="19050">
            <a:solidFill>
              <a:schemeClr val="tx1"/>
            </a:solidFill>
            <a:miter lim="800000"/>
            <a:tailEnd type="stealth"/>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endParaRPr lang="zh-CN" altLang="en-US">
              <a:solidFill>
                <a:srgbClr val="FFFFFF"/>
              </a:solidFill>
              <a:ea typeface="微软雅黑" pitchFamily="34" charset="-122"/>
            </a:endParaRPr>
          </a:p>
        </p:txBody>
      </p:sp>
      <p:sp>
        <p:nvSpPr>
          <p:cNvPr id="14348" name="圆角矩形标注 6"/>
          <p:cNvSpPr/>
          <p:nvPr>
            <p:custDataLst>
              <p:tags r:id="rId169"/>
            </p:custDataLst>
          </p:nvPr>
        </p:nvSpPr>
        <p:spPr>
          <a:xfrm>
            <a:off x="5948363" y="3613150"/>
            <a:ext cx="6176962" cy="509588"/>
          </a:xfrm>
          <a:prstGeom prst="wedgeRoundRectCallout">
            <a:avLst>
              <a:gd name="adj1" fmla="val -41148"/>
              <a:gd name="adj2" fmla="val 2375"/>
              <a:gd name="adj3" fmla="val 16667"/>
            </a:avLst>
          </a:prstGeom>
          <a:noFill/>
          <a:ln w="25400">
            <a:solidFill>
              <a:srgbClr val="FF0000"/>
            </a:solid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r>
              <a:rPr lang="zh-CN" altLang="en-US" sz="2000" spc="0">
                <a:solidFill>
                  <a:srgbClr val="FF0000"/>
                </a:solidFill>
                <a:latin typeface="微软雅黑" pitchFamily="34" charset="-122"/>
                <a:ea typeface="微软雅黑" pitchFamily="34" charset="-122"/>
              </a:rPr>
              <a:t>尖端产生的生长素运输到尖端下部发挥作用</a:t>
            </a:r>
            <a:endParaRPr lang="en-US" altLang="zh-CN" sz="2000">
              <a:solidFill>
                <a:srgbClr val="FF0000"/>
              </a:solidFill>
              <a:latin typeface="微软雅黑" pitchFamily="34" charset="-122"/>
              <a:ea typeface="微软雅黑" pitchFamily="34" charset="-122"/>
            </a:endParaRPr>
          </a:p>
        </p:txBody>
      </p:sp>
      <p:sp>
        <p:nvSpPr>
          <p:cNvPr id="14349" name="文本框 167"/>
          <p:cNvSpPr txBox="1"/>
          <p:nvPr>
            <p:custDataLst>
              <p:tags r:id="rId170"/>
            </p:custDataLst>
          </p:nvPr>
        </p:nvSpPr>
        <p:spPr>
          <a:xfrm>
            <a:off x="8448675" y="1803400"/>
            <a:ext cx="1276350" cy="70802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r>
              <a:rPr lang="zh-CN" altLang="en-US" sz="2000" spc="0">
                <a:solidFill>
                  <a:srgbClr val="FF0000"/>
                </a:solidFill>
                <a:latin typeface="微软雅黑" pitchFamily="34" charset="-122"/>
                <a:ea typeface="微软雅黑" pitchFamily="34" charset="-122"/>
              </a:rPr>
              <a:t>生长素多</a:t>
            </a:r>
            <a:endParaRPr lang="en-US" altLang="zh-CN" sz="2000">
              <a:solidFill>
                <a:srgbClr val="FF0000"/>
              </a:solidFill>
              <a:latin typeface="微软雅黑" pitchFamily="34" charset="-122"/>
              <a:ea typeface="微软雅黑" pitchFamily="34" charset="-122"/>
            </a:endParaRPr>
          </a:p>
          <a:p>
            <a:pPr marL="0" marR="0" lvl="0" indent="0" algn="ctr"/>
            <a:r>
              <a:rPr lang="zh-CN" altLang="en-US" sz="2000" spc="0">
                <a:solidFill>
                  <a:srgbClr val="FF0000"/>
                </a:solidFill>
                <a:latin typeface="微软雅黑" pitchFamily="34" charset="-122"/>
                <a:ea typeface="微软雅黑" pitchFamily="34" charset="-122"/>
              </a:rPr>
              <a:t>生长快</a:t>
            </a:r>
            <a:endParaRPr lang="zh-CN" altLang="en-US" sz="2000">
              <a:solidFill>
                <a:srgbClr val="FF0000"/>
              </a:solidFill>
              <a:latin typeface="微软雅黑" pitchFamily="34" charset="-122"/>
              <a:ea typeface="微软雅黑" pitchFamily="34" charset="-122"/>
            </a:endParaRPr>
          </a:p>
        </p:txBody>
      </p:sp>
      <p:sp>
        <p:nvSpPr>
          <p:cNvPr id="14350" name="文本框 168"/>
          <p:cNvSpPr txBox="1"/>
          <p:nvPr>
            <p:custDataLst>
              <p:tags r:id="rId171"/>
            </p:custDataLst>
          </p:nvPr>
        </p:nvSpPr>
        <p:spPr>
          <a:xfrm>
            <a:off x="9937750" y="2370138"/>
            <a:ext cx="1276350" cy="70802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r>
              <a:rPr lang="zh-CN" altLang="en-US" sz="2000" spc="0">
                <a:solidFill>
                  <a:srgbClr val="FF0000"/>
                </a:solidFill>
                <a:latin typeface="微软雅黑" pitchFamily="34" charset="-122"/>
                <a:ea typeface="微软雅黑" pitchFamily="34" charset="-122"/>
              </a:rPr>
              <a:t>生长素少</a:t>
            </a:r>
            <a:endParaRPr lang="en-US" altLang="zh-CN" sz="2000">
              <a:solidFill>
                <a:srgbClr val="FF0000"/>
              </a:solidFill>
              <a:latin typeface="微软雅黑" pitchFamily="34" charset="-122"/>
              <a:ea typeface="微软雅黑" pitchFamily="34" charset="-122"/>
            </a:endParaRPr>
          </a:p>
          <a:p>
            <a:pPr marL="0" marR="0" lvl="0" indent="0" algn="ctr"/>
            <a:r>
              <a:rPr lang="zh-CN" altLang="en-US" sz="2000" spc="0">
                <a:solidFill>
                  <a:srgbClr val="FF0000"/>
                </a:solidFill>
                <a:latin typeface="微软雅黑" pitchFamily="34" charset="-122"/>
                <a:ea typeface="微软雅黑" pitchFamily="34" charset="-122"/>
              </a:rPr>
              <a:t>生长慢</a:t>
            </a:r>
            <a:endParaRPr lang="zh-CN" altLang="en-US" sz="2000">
              <a:solidFill>
                <a:srgbClr val="FF0000"/>
              </a:solidFill>
              <a:latin typeface="微软雅黑" pitchFamily="34" charset="-122"/>
              <a:ea typeface="微软雅黑" pitchFamily="34" charset="-122"/>
            </a:endParaRPr>
          </a:p>
        </p:txBody>
      </p:sp>
      <p:sp>
        <p:nvSpPr>
          <p:cNvPr id="14351" name="矩形 169"/>
          <p:cNvSpPr/>
          <p:nvPr>
            <p:custDataLst>
              <p:tags r:id="rId172"/>
            </p:custDataLst>
          </p:nvPr>
        </p:nvSpPr>
        <p:spPr>
          <a:xfrm>
            <a:off x="-17463" y="4449763"/>
            <a:ext cx="12192001" cy="52387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800" spc="0">
                <a:latin typeface="微软雅黑" pitchFamily="34" charset="-122"/>
                <a:ea typeface="微软雅黑" pitchFamily="34" charset="-122"/>
              </a:rPr>
              <a:t>（</a:t>
            </a:r>
            <a:r>
              <a:rPr lang="en-US" altLang="zh-CN" sz="2800" spc="0">
                <a:latin typeface="微软雅黑" pitchFamily="34" charset="-122"/>
                <a:ea typeface="微软雅黑" pitchFamily="34" charset="-122"/>
              </a:rPr>
              <a:t>2</a:t>
            </a:r>
            <a:r>
              <a:rPr lang="zh-CN" altLang="en-US" sz="2800" spc="0">
                <a:latin typeface="微软雅黑" pitchFamily="34" charset="-122"/>
                <a:ea typeface="微软雅黑" pitchFamily="34" charset="-122"/>
              </a:rPr>
              <a:t>）其他解释</a:t>
            </a:r>
            <a:endParaRPr lang="zh-CN" altLang="en-US">
              <a:latin typeface="微软雅黑" pitchFamily="34" charset="-122"/>
              <a:ea typeface="微软雅黑" pitchFamily="34" charset="-122"/>
            </a:endParaRPr>
          </a:p>
        </p:txBody>
      </p:sp>
      <p:sp>
        <p:nvSpPr>
          <p:cNvPr id="14352" name="文本框 171"/>
          <p:cNvSpPr/>
          <p:nvPr>
            <p:custDataLst>
              <p:tags r:id="rId173"/>
            </p:custDataLst>
          </p:nvPr>
        </p:nvSpPr>
        <p:spPr>
          <a:xfrm>
            <a:off x="0" y="5026025"/>
            <a:ext cx="12174538" cy="95408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nSpc>
                <a:spcPct val="120000"/>
              </a:lnSpc>
            </a:pPr>
            <a:r>
              <a:rPr lang="zh-CN" altLang="en-US" sz="2400">
                <a:latin typeface="微软雅黑" pitchFamily="34" charset="-122"/>
                <a:ea typeface="微软雅黑" pitchFamily="34" charset="-122"/>
              </a:rPr>
              <a:t>   有学者根据一些实验结果提出，植物向光性生长， 是由</a:t>
            </a:r>
            <a:r>
              <a:rPr lang="zh-CN" altLang="en-US" sz="2400" u="sng">
                <a:solidFill>
                  <a:srgbClr val="FF0000"/>
                </a:solidFill>
                <a:latin typeface="微软雅黑" pitchFamily="34" charset="-122"/>
                <a:ea typeface="微软雅黑" pitchFamily="34" charset="-122"/>
              </a:rPr>
              <a:t>单侧光照射引起某些抑制生长的物质分布不均匀造成的</a:t>
            </a:r>
            <a:r>
              <a:rPr lang="zh-CN" altLang="en-US" sz="2400">
                <a:latin typeface="微软雅黑" pitchFamily="34" charset="-122"/>
                <a:ea typeface="微软雅黑" pitchFamily="34" charset="-122"/>
              </a:rPr>
              <a:t>。</a:t>
            </a:r>
            <a:endParaRPr lang="zh-CN" altLang="en-US" sz="2400">
              <a:latin typeface="微软雅黑" pitchFamily="34" charset="-122"/>
              <a:ea typeface="微软雅黑" pitchFamily="34" charset="-122"/>
            </a:endParaRPr>
          </a:p>
        </p:txBody>
      </p:sp>
      <p:sp>
        <p:nvSpPr>
          <p:cNvPr id="14353" name="文本框 173"/>
          <p:cNvSpPr txBox="1"/>
          <p:nvPr>
            <p:custDataLst>
              <p:tags r:id="rId174"/>
            </p:custDataLst>
          </p:nvPr>
        </p:nvSpPr>
        <p:spPr>
          <a:xfrm>
            <a:off x="9525" y="6076950"/>
            <a:ext cx="12172950" cy="461963"/>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   关于植物向光性生长的原因， 目前还有争议。</a:t>
            </a:r>
            <a:endParaRPr lang="zh-CN" altLang="en-US" sz="2400">
              <a:latin typeface="微软雅黑" pitchFamily="34" charset="-122"/>
              <a:ea typeface="微软雅黑"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1434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nodeType="clickEffect">
                                  <p:stCondLst>
                                    <p:cond delay="0"/>
                                  </p:stCondLst>
                                  <p:childTnLst>
                                    <p:set>
                                      <p:cBhvr>
                                        <p:cTn id="10" dur="1" fill="hold">
                                          <p:stCondLst>
                                            <p:cond delay="0"/>
                                          </p:stCondLst>
                                        </p:cTn>
                                        <p:tgtEl>
                                          <p:spTgt spid="1434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0" presetClass="entr" presetSubtype="0" dur="500" fill="hold" nodeType="clickEffect">
                                  <p:stCondLst>
                                    <p:cond delay="0"/>
                                  </p:stCondLst>
                                  <p:childTnLst>
                                    <p:set>
                                      <p:cBhvr>
                                        <p:cTn id="14" dur="1" fill="hold">
                                          <p:stCondLst>
                                            <p:cond delay="0"/>
                                          </p:stCondLst>
                                        </p:cTn>
                                        <p:tgtEl>
                                          <p:spTgt spid="14343"/>
                                        </p:tgtEl>
                                        <p:attrNameLst>
                                          <p:attrName>style.visibility</p:attrName>
                                        </p:attrNameLst>
                                      </p:cBhvr>
                                      <p:to>
                                        <p:strVal val="visible"/>
                                      </p:to>
                                    </p:set>
                                    <p:animEffect transition="in" filter="fade">
                                      <p:cBhvr>
                                        <p:cTn id="15" dur="500"/>
                                        <p:tgtEl>
                                          <p:spTgt spid="14343"/>
                                        </p:tgtEl>
                                      </p:cBhvr>
                                    </p:animEffect>
                                  </p:childTnLst>
                                </p:cTn>
                              </p:par>
                            </p:childTnLst>
                          </p:cTn>
                        </p:par>
                      </p:childTnLst>
                    </p:cTn>
                  </p:par>
                  <p:par>
                    <p:cTn id="16" fill="hold" nodeType="clickPar">
                      <p:stCondLst>
                        <p:cond delay="indefinite"/>
                      </p:stCondLst>
                      <p:childTnLst>
                        <p:par>
                          <p:cTn id="17" fill="hold" nodeType="afterGroup">
                            <p:stCondLst>
                              <p:cond delay="0"/>
                            </p:stCondLst>
                            <p:childTnLst>
                              <p:par>
                                <p:cTn id="18" presetID="10" presetClass="entr" presetSubtype="0" dur="500" fill="hold" nodeType="clickEffect">
                                  <p:stCondLst>
                                    <p:cond delay="0"/>
                                  </p:stCondLst>
                                  <p:childTnLst>
                                    <p:set>
                                      <p:cBhvr>
                                        <p:cTn id="19" dur="1" fill="hold">
                                          <p:stCondLst>
                                            <p:cond delay="0"/>
                                          </p:stCondLst>
                                        </p:cTn>
                                        <p:tgtEl>
                                          <p:spTgt spid="14346"/>
                                        </p:tgtEl>
                                        <p:attrNameLst>
                                          <p:attrName>style.visibility</p:attrName>
                                        </p:attrNameLst>
                                      </p:cBhvr>
                                      <p:to>
                                        <p:strVal val="visible"/>
                                      </p:to>
                                    </p:set>
                                    <p:animEffect transition="in" filter="fade">
                                      <p:cBhvr>
                                        <p:cTn id="20" dur="500"/>
                                        <p:tgtEl>
                                          <p:spTgt spid="14346"/>
                                        </p:tgtEl>
                                      </p:cBhvr>
                                    </p:animEffect>
                                  </p:childTnLst>
                                </p:cTn>
                              </p:par>
                            </p:childTnLst>
                          </p:cTn>
                        </p:par>
                        <p:par>
                          <p:cTn id="21" fill="hold" nodeType="afterGroup">
                            <p:stCondLst>
                              <p:cond delay="500"/>
                            </p:stCondLst>
                            <p:childTnLst>
                              <p:par>
                                <p:cTn id="22" presetID="10" presetClass="entr" presetSubtype="0" dur="500" fill="hold" nodeType="afterEffect">
                                  <p:stCondLst>
                                    <p:cond delay="0"/>
                                  </p:stCondLst>
                                  <p:childTnLst>
                                    <p:set>
                                      <p:cBhvr>
                                        <p:cTn id="23" dur="1" fill="hold">
                                          <p:stCondLst>
                                            <p:cond delay="0"/>
                                          </p:stCondLst>
                                        </p:cTn>
                                        <p:tgtEl>
                                          <p:spTgt spid="14345"/>
                                        </p:tgtEl>
                                        <p:attrNameLst>
                                          <p:attrName>style.visibility</p:attrName>
                                        </p:attrNameLst>
                                      </p:cBhvr>
                                      <p:to>
                                        <p:strVal val="visible"/>
                                      </p:to>
                                    </p:set>
                                    <p:animEffect transition="in" filter="fade">
                                      <p:cBhvr>
                                        <p:cTn id="24" dur="500"/>
                                        <p:tgtEl>
                                          <p:spTgt spid="14345"/>
                                        </p:tgtEl>
                                      </p:cBhvr>
                                    </p:animEffect>
                                  </p:childTnLst>
                                </p:cTn>
                              </p:par>
                            </p:childTnLst>
                          </p:cTn>
                        </p:par>
                      </p:childTnLst>
                    </p:cTn>
                  </p:par>
                  <p:par>
                    <p:cTn id="25" fill="hold" nodeType="clickPar">
                      <p:stCondLst>
                        <p:cond delay="indefinite"/>
                      </p:stCondLst>
                      <p:childTnLst>
                        <p:par>
                          <p:cTn id="26" fill="hold" nodeType="afterGroup">
                            <p:stCondLst>
                              <p:cond delay="0"/>
                            </p:stCondLst>
                            <p:childTnLst>
                              <p:par>
                                <p:cTn id="27" presetID="10" presetClass="entr" presetSubtype="0" dur="500" fill="hold" nodeType="clickEffect">
                                  <p:stCondLst>
                                    <p:cond delay="0"/>
                                  </p:stCondLst>
                                  <p:childTnLst>
                                    <p:set>
                                      <p:cBhvr>
                                        <p:cTn id="28" dur="1" fill="hold">
                                          <p:stCondLst>
                                            <p:cond delay="0"/>
                                          </p:stCondLst>
                                        </p:cTn>
                                        <p:tgtEl>
                                          <p:spTgt spid="14347"/>
                                        </p:tgtEl>
                                        <p:attrNameLst>
                                          <p:attrName>style.visibility</p:attrName>
                                        </p:attrNameLst>
                                      </p:cBhvr>
                                      <p:to>
                                        <p:strVal val="visible"/>
                                      </p:to>
                                    </p:set>
                                    <p:animEffect transition="in" filter="fade">
                                      <p:cBhvr>
                                        <p:cTn id="29" dur="500"/>
                                        <p:tgtEl>
                                          <p:spTgt spid="14347"/>
                                        </p:tgtEl>
                                      </p:cBhvr>
                                    </p:animEffect>
                                  </p:childTnLst>
                                </p:cTn>
                              </p:par>
                            </p:childTnLst>
                          </p:cTn>
                        </p:par>
                        <p:par>
                          <p:cTn id="30" fill="hold" nodeType="afterGroup">
                            <p:stCondLst>
                              <p:cond delay="500"/>
                            </p:stCondLst>
                            <p:childTnLst>
                              <p:par>
                                <p:cTn id="31" presetID="10" presetClass="entr" presetSubtype="0" dur="500" fill="hold" nodeType="afterEffect">
                                  <p:stCondLst>
                                    <p:cond delay="0"/>
                                  </p:stCondLst>
                                  <p:childTnLst>
                                    <p:set>
                                      <p:cBhvr>
                                        <p:cTn id="32" dur="1" fill="hold">
                                          <p:stCondLst>
                                            <p:cond delay="0"/>
                                          </p:stCondLst>
                                        </p:cTn>
                                        <p:tgtEl>
                                          <p:spTgt spid="14344"/>
                                        </p:tgtEl>
                                        <p:attrNameLst>
                                          <p:attrName>style.visibility</p:attrName>
                                        </p:attrNameLst>
                                      </p:cBhvr>
                                      <p:to>
                                        <p:strVal val="visible"/>
                                      </p:to>
                                    </p:set>
                                    <p:animEffect transition="in" filter="fade">
                                      <p:cBhvr>
                                        <p:cTn id="33" dur="500"/>
                                        <p:tgtEl>
                                          <p:spTgt spid="14344"/>
                                        </p:tgtEl>
                                      </p:cBhvr>
                                    </p:animEffect>
                                  </p:childTnLst>
                                </p:cTn>
                              </p:par>
                            </p:childTnLst>
                          </p:cTn>
                        </p:par>
                      </p:childTnLst>
                    </p:cTn>
                  </p:par>
                  <p:par>
                    <p:cTn id="34" fill="hold" nodeType="clickPar">
                      <p:stCondLst>
                        <p:cond delay="indefinite"/>
                      </p:stCondLst>
                      <p:childTnLst>
                        <p:par>
                          <p:cTn id="35" fill="hold" nodeType="afterGroup">
                            <p:stCondLst>
                              <p:cond delay="0"/>
                            </p:stCondLst>
                            <p:childTnLst>
                              <p:par>
                                <p:cTn id="36" presetID="1" presetClass="entr" presetSubtype="0" dur="1" fill="hold" nodeType="clickEffect">
                                  <p:stCondLst>
                                    <p:cond delay="0"/>
                                  </p:stCondLst>
                                  <p:childTnLst>
                                    <p:set>
                                      <p:cBhvr>
                                        <p:cTn id="37" dur="1" fill="hold">
                                          <p:stCondLst>
                                            <p:cond delay="0"/>
                                          </p:stCondLst>
                                        </p:cTn>
                                        <p:tgtEl>
                                          <p:spTgt spid="14349"/>
                                        </p:tgtEl>
                                        <p:attrNameLst>
                                          <p:attrName>style.visibility</p:attrName>
                                        </p:attrNameLst>
                                      </p:cBhvr>
                                      <p:to>
                                        <p:strVal val="visible"/>
                                      </p:to>
                                    </p:set>
                                  </p:childTnLst>
                                </p:cTn>
                              </p:par>
                            </p:childTnLst>
                          </p:cTn>
                        </p:par>
                      </p:childTnLst>
                    </p:cTn>
                  </p:par>
                  <p:par>
                    <p:cTn id="38" fill="hold" nodeType="clickPar">
                      <p:stCondLst>
                        <p:cond delay="indefinite"/>
                      </p:stCondLst>
                      <p:childTnLst>
                        <p:par>
                          <p:cTn id="39" fill="hold" nodeType="afterGroup">
                            <p:stCondLst>
                              <p:cond delay="0"/>
                            </p:stCondLst>
                            <p:childTnLst>
                              <p:par>
                                <p:cTn id="40" presetID="1" presetClass="entr" presetSubtype="0" dur="1" fill="hold" nodeType="clickEffect">
                                  <p:stCondLst>
                                    <p:cond delay="0"/>
                                  </p:stCondLst>
                                  <p:childTnLst>
                                    <p:set>
                                      <p:cBhvr>
                                        <p:cTn id="41" dur="1" fill="hold">
                                          <p:stCondLst>
                                            <p:cond delay="0"/>
                                          </p:stCondLst>
                                        </p:cTn>
                                        <p:tgtEl>
                                          <p:spTgt spid="14350"/>
                                        </p:tgtEl>
                                        <p:attrNameLst>
                                          <p:attrName>style.visibility</p:attrName>
                                        </p:attrNameLst>
                                      </p:cBhvr>
                                      <p:to>
                                        <p:strVal val="visible"/>
                                      </p:to>
                                    </p:set>
                                  </p:childTnLst>
                                </p:cTn>
                              </p:par>
                            </p:childTnLst>
                          </p:cTn>
                        </p:par>
                      </p:childTnLst>
                    </p:cTn>
                  </p:par>
                  <p:par>
                    <p:cTn id="42" fill="hold" nodeType="clickPar">
                      <p:stCondLst>
                        <p:cond delay="indefinite"/>
                      </p:stCondLst>
                      <p:childTnLst>
                        <p:par>
                          <p:cTn id="43" fill="hold" nodeType="afterGroup">
                            <p:stCondLst>
                              <p:cond delay="0"/>
                            </p:stCondLst>
                            <p:childTnLst>
                              <p:par>
                                <p:cTn id="44" presetID="1" presetClass="entr" presetSubtype="0" dur="1" fill="hold" nodeType="clickEffect">
                                  <p:stCondLst>
                                    <p:cond delay="0"/>
                                  </p:stCondLst>
                                  <p:childTnLst>
                                    <p:set>
                                      <p:cBhvr>
                                        <p:cTn id="45" dur="1" fill="hold">
                                          <p:stCondLst>
                                            <p:cond delay="0"/>
                                          </p:stCondLst>
                                        </p:cTn>
                                        <p:tgtEl>
                                          <p:spTgt spid="14348"/>
                                        </p:tgtEl>
                                        <p:attrNameLst>
                                          <p:attrName>style.visibility</p:attrName>
                                        </p:attrNameLst>
                                      </p:cBhvr>
                                      <p:to>
                                        <p:strVal val="visible"/>
                                      </p:to>
                                    </p:set>
                                  </p:childTnLst>
                                </p:cTn>
                              </p:par>
                            </p:childTnLst>
                          </p:cTn>
                        </p:par>
                      </p:childTnLst>
                    </p:cTn>
                  </p:par>
                  <p:par>
                    <p:cTn id="46" fill="hold" nodeType="clickPar">
                      <p:stCondLst>
                        <p:cond delay="indefinite"/>
                      </p:stCondLst>
                      <p:childTnLst>
                        <p:par>
                          <p:cTn id="47" fill="hold" nodeType="afterGroup">
                            <p:stCondLst>
                              <p:cond delay="0"/>
                            </p:stCondLst>
                            <p:childTnLst>
                              <p:par>
                                <p:cTn id="48" presetID="1" presetClass="entr" presetSubtype="0" dur="1" fill="hold" nodeType="clickEffect">
                                  <p:stCondLst>
                                    <p:cond delay="0"/>
                                  </p:stCondLst>
                                  <p:childTnLst>
                                    <p:set>
                                      <p:cBhvr>
                                        <p:cTn id="49" dur="1" fill="hold">
                                          <p:stCondLst>
                                            <p:cond delay="0"/>
                                          </p:stCondLst>
                                        </p:cTn>
                                        <p:tgtEl>
                                          <p:spTgt spid="14351"/>
                                        </p:tgtEl>
                                        <p:attrNameLst>
                                          <p:attrName>style.visibility</p:attrName>
                                        </p:attrNameLst>
                                      </p:cBhvr>
                                      <p:to>
                                        <p:strVal val="visible"/>
                                      </p:to>
                                    </p:set>
                                  </p:childTnLst>
                                </p:cTn>
                              </p:par>
                            </p:childTnLst>
                          </p:cTn>
                        </p:par>
                      </p:childTnLst>
                    </p:cTn>
                  </p:par>
                  <p:par>
                    <p:cTn id="50" fill="hold" nodeType="clickPar">
                      <p:stCondLst>
                        <p:cond delay="indefinite"/>
                      </p:stCondLst>
                      <p:childTnLst>
                        <p:par>
                          <p:cTn id="51" fill="hold" nodeType="afterGroup">
                            <p:stCondLst>
                              <p:cond delay="0"/>
                            </p:stCondLst>
                            <p:childTnLst>
                              <p:par>
                                <p:cTn id="52" presetID="1" presetClass="entr" presetSubtype="0" dur="1" fill="hold" nodeType="clickEffect">
                                  <p:stCondLst>
                                    <p:cond delay="0"/>
                                  </p:stCondLst>
                                  <p:childTnLst>
                                    <p:set>
                                      <p:cBhvr>
                                        <p:cTn id="53" dur="1" fill="hold">
                                          <p:stCondLst>
                                            <p:cond delay="0"/>
                                          </p:stCondLst>
                                        </p:cTn>
                                        <p:tgtEl>
                                          <p:spTgt spid="14352"/>
                                        </p:tgtEl>
                                        <p:attrNameLst>
                                          <p:attrName>style.visibility</p:attrName>
                                        </p:attrNameLst>
                                      </p:cBhvr>
                                      <p:to>
                                        <p:strVal val="visible"/>
                                      </p:to>
                                    </p:set>
                                  </p:childTnLst>
                                </p:cTn>
                              </p:par>
                            </p:childTnLst>
                          </p:cTn>
                        </p:par>
                      </p:childTnLst>
                    </p:cTn>
                  </p:par>
                  <p:par>
                    <p:cTn id="54" fill="hold" nodeType="clickPar">
                      <p:stCondLst>
                        <p:cond delay="indefinite"/>
                      </p:stCondLst>
                      <p:childTnLst>
                        <p:par>
                          <p:cTn id="55" fill="hold" nodeType="afterGroup">
                            <p:stCondLst>
                              <p:cond delay="0"/>
                            </p:stCondLst>
                            <p:childTnLst>
                              <p:par>
                                <p:cTn id="56" presetID="1" presetClass="entr" presetSubtype="0" dur="1" fill="hold" nodeType="clickEffect">
                                  <p:stCondLst>
                                    <p:cond delay="0"/>
                                  </p:stCondLst>
                                  <p:childTnLst>
                                    <p:set>
                                      <p:cBhvr>
                                        <p:cTn id="57" dur="1" fill="hold">
                                          <p:stCondLst>
                                            <p:cond delay="0"/>
                                          </p:stCondLst>
                                        </p:cTn>
                                        <p:tgtEl>
                                          <p:spTgt spid="143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5362" name="矩形 1"/>
          <p:cNvSpPr/>
          <p:nvPr>
            <p:custDataLst>
              <p:tags r:id="rId4"/>
            </p:custDataLst>
          </p:nvPr>
        </p:nvSpPr>
        <p:spPr>
          <a:xfrm>
            <a:off x="0" y="0"/>
            <a:ext cx="12192000" cy="646113"/>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defTabSz="1216025"/>
            <a:r>
              <a:rPr lang="zh-CN" altLang="en-US" sz="3600" spc="0">
                <a:solidFill>
                  <a:srgbClr val="FF0000"/>
                </a:solidFill>
                <a:latin typeface="微软雅黑" pitchFamily="34" charset="-122"/>
                <a:ea typeface="微软雅黑" pitchFamily="34" charset="-122"/>
              </a:rPr>
              <a:t>二、生长素的合成、运输与分布</a:t>
            </a:r>
            <a:endParaRPr lang="zh-CN" altLang="zh-CN" sz="3600">
              <a:solidFill>
                <a:srgbClr val="FF0000"/>
              </a:solidFill>
              <a:latin typeface="微软雅黑" pitchFamily="34" charset="-122"/>
              <a:ea typeface="微软雅黑" pitchFamily="34" charset="-122"/>
            </a:endParaRPr>
          </a:p>
        </p:txBody>
      </p:sp>
      <p:sp>
        <p:nvSpPr>
          <p:cNvPr id="15363" name="矩形 4"/>
          <p:cNvSpPr>
            <a:spLocks noChangeAspect="1"/>
          </p:cNvSpPr>
          <p:nvPr>
            <p:custDataLst>
              <p:tags r:id="rId5"/>
            </p:custDataLst>
          </p:nvPr>
        </p:nvSpPr>
        <p:spPr>
          <a:xfrm>
            <a:off x="1819275" y="1182688"/>
            <a:ext cx="4276725" cy="525462"/>
          </a:xfrm>
          <a:prstGeom prst="rect">
            <a:avLst/>
          </a:prstGeom>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30000"/>
              </a:lnSpc>
            </a:pPr>
            <a:r>
              <a:rPr lang="zh-CN" altLang="zh-CN" sz="2400" spc="0">
                <a:solidFill>
                  <a:srgbClr val="FF0000"/>
                </a:solidFill>
                <a:latin typeface="微软雅黑" pitchFamily="34" charset="-122"/>
                <a:ea typeface="微软雅黑" pitchFamily="34" charset="-122"/>
              </a:rPr>
              <a:t>芽、幼嫩的叶和发育中的种子</a:t>
            </a:r>
            <a:r>
              <a:rPr lang="en-US" altLang="zh-CN" sz="2400" spc="0">
                <a:solidFill>
                  <a:srgbClr val="FF0000"/>
                </a:solidFill>
                <a:latin typeface="微软雅黑" pitchFamily="34" charset="-122"/>
                <a:ea typeface="微软雅黑" pitchFamily="34" charset="-122"/>
              </a:rPr>
              <a:t> </a:t>
            </a:r>
            <a:endParaRPr lang="zh-CN" altLang="en-US" sz="2400">
              <a:latin typeface="微软雅黑" pitchFamily="34" charset="-122"/>
              <a:ea typeface="微软雅黑" pitchFamily="34" charset="-122"/>
            </a:endParaRPr>
          </a:p>
        </p:txBody>
      </p:sp>
      <p:sp>
        <p:nvSpPr>
          <p:cNvPr id="15364" name="矩形 5"/>
          <p:cNvSpPr>
            <a:spLocks noChangeAspect="1"/>
          </p:cNvSpPr>
          <p:nvPr>
            <p:custDataLst>
              <p:tags r:id="rId6"/>
            </p:custDataLst>
          </p:nvPr>
        </p:nvSpPr>
        <p:spPr>
          <a:xfrm>
            <a:off x="1123950" y="2155825"/>
            <a:ext cx="1198563" cy="525463"/>
          </a:xfrm>
          <a:prstGeom prst="rect">
            <a:avLst/>
          </a:prstGeom>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30000"/>
              </a:lnSpc>
            </a:pPr>
            <a:r>
              <a:rPr lang="zh-CN" altLang="zh-CN" sz="2400" spc="0">
                <a:solidFill>
                  <a:srgbClr val="FF0000"/>
                </a:solidFill>
                <a:latin typeface="微软雅黑" pitchFamily="34" charset="-122"/>
                <a:ea typeface="微软雅黑" pitchFamily="34" charset="-122"/>
              </a:rPr>
              <a:t>色氨酸</a:t>
            </a:r>
            <a:r>
              <a:rPr lang="en-US" altLang="zh-CN" sz="2400" spc="0">
                <a:solidFill>
                  <a:srgbClr val="FF0000"/>
                </a:solidFill>
                <a:latin typeface="微软雅黑" pitchFamily="34" charset="-122"/>
                <a:ea typeface="微软雅黑" pitchFamily="34" charset="-122"/>
              </a:rPr>
              <a:t> </a:t>
            </a:r>
            <a:endParaRPr lang="zh-CN" altLang="en-US" sz="2400">
              <a:latin typeface="微软雅黑" pitchFamily="34" charset="-122"/>
              <a:ea typeface="微软雅黑" pitchFamily="34" charset="-122"/>
            </a:endParaRPr>
          </a:p>
        </p:txBody>
      </p:sp>
      <p:sp>
        <p:nvSpPr>
          <p:cNvPr id="15365" name="矩形 6"/>
          <p:cNvSpPr>
            <a:spLocks noChangeAspect="1"/>
          </p:cNvSpPr>
          <p:nvPr>
            <p:custDataLst>
              <p:tags r:id="rId7"/>
            </p:custDataLst>
          </p:nvPr>
        </p:nvSpPr>
        <p:spPr>
          <a:xfrm>
            <a:off x="6919913" y="3130550"/>
            <a:ext cx="1508125" cy="525463"/>
          </a:xfrm>
          <a:prstGeom prst="rect">
            <a:avLst/>
          </a:prstGeom>
        </p:spPr>
        <p:txBody>
          <a:bodyPr wrap="none">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30000"/>
              </a:lnSpc>
            </a:pPr>
            <a:r>
              <a:rPr lang="zh-CN" altLang="zh-CN" sz="2400" spc="0">
                <a:solidFill>
                  <a:srgbClr val="FF0000"/>
                </a:solidFill>
                <a:latin typeface="微软雅黑" pitchFamily="34" charset="-122"/>
                <a:ea typeface="微软雅黑" pitchFamily="34" charset="-122"/>
              </a:rPr>
              <a:t>生长旺盛</a:t>
            </a:r>
            <a:r>
              <a:rPr lang="en-US" altLang="zh-CN" sz="2400" spc="0">
                <a:solidFill>
                  <a:srgbClr val="FF0000"/>
                </a:solidFill>
                <a:latin typeface="微软雅黑" pitchFamily="34" charset="-122"/>
                <a:ea typeface="微软雅黑" pitchFamily="34" charset="-122"/>
              </a:rPr>
              <a:t> </a:t>
            </a:r>
            <a:endParaRPr lang="zh-CN" altLang="en-US" sz="2400">
              <a:latin typeface="微软雅黑" pitchFamily="34" charset="-122"/>
              <a:ea typeface="微软雅黑" pitchFamily="34" charset="-122"/>
            </a:endParaRPr>
          </a:p>
        </p:txBody>
      </p:sp>
      <p:grpSp>
        <p:nvGrpSpPr>
          <p:cNvPr id="15366" name="组合 15"/>
          <p:cNvGrpSpPr/>
          <p:nvPr>
            <p:custDataLst>
              <p:tags r:id="rId8"/>
            </p:custDataLst>
          </p:nvPr>
        </p:nvGrpSpPr>
        <p:grpSpPr>
          <a:xfrm>
            <a:off x="84138" y="4090988"/>
            <a:ext cx="2444750" cy="2767012"/>
            <a:chOff x="234013" y="4097883"/>
            <a:chExt cx="2443921" cy="2767389"/>
          </a:xfrm>
        </p:grpSpPr>
        <p:pic>
          <p:nvPicPr>
            <p:cNvPr id="15372" name="图片 7"/>
            <p:cNvPicPr>
              <a:picLocks noChangeAspect="1"/>
            </p:cNvPicPr>
            <p:nvPr>
              <p:custDataLst>
                <p:tags r:id="rId10"/>
              </p:custDataLst>
            </p:nvPr>
          </p:nvPicPr>
          <p:blipFill>
            <a:blip r:embed="rId9"/>
            <a:srcRect l="8983" r="22310"/>
            <a:stretch>
              <a:fillRect/>
            </a:stretch>
          </p:blipFill>
          <p:spPr>
            <a:xfrm>
              <a:off x="234013" y="4097883"/>
              <a:ext cx="1399477" cy="2767389"/>
            </a:xfrm>
            <a:prstGeom prst="rect">
              <a:avLst/>
            </a:prstGeom>
            <a:noFill/>
            <a:ln>
              <a:noFill/>
              <a:miter lim="800000"/>
            </a:ln>
          </p:spPr>
        </p:pic>
        <p:sp>
          <p:nvSpPr>
            <p:cNvPr id="15373" name="文本框 9"/>
            <p:cNvSpPr txBox="1"/>
            <p:nvPr>
              <p:custDataLst>
                <p:tags r:id="rId11"/>
              </p:custDataLst>
            </p:nvPr>
          </p:nvSpPr>
          <p:spPr>
            <a:xfrm>
              <a:off x="1554365" y="4274119"/>
              <a:ext cx="1123569" cy="462026"/>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生长素</a:t>
              </a:r>
              <a:endParaRPr lang="zh-CN" altLang="en-US" sz="2400"/>
            </a:p>
          </p:txBody>
        </p:sp>
      </p:grpSp>
      <p:sp>
        <p:nvSpPr>
          <p:cNvPr id="15367" name="文本框 12"/>
          <p:cNvSpPr txBox="1"/>
          <p:nvPr>
            <p:custDataLst>
              <p:tags r:id="rId12"/>
            </p:custDataLst>
          </p:nvPr>
        </p:nvSpPr>
        <p:spPr>
          <a:xfrm>
            <a:off x="2698750" y="4043363"/>
            <a:ext cx="9493250" cy="120015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1</a:t>
            </a:r>
            <a:r>
              <a:rPr lang="zh-CN" altLang="en-US" sz="2400" spc="0">
                <a:latin typeface="微软雅黑" pitchFamily="34" charset="-122"/>
                <a:ea typeface="微软雅黑" pitchFamily="34" charset="-122"/>
              </a:rPr>
              <a:t>）极性运输</a:t>
            </a:r>
            <a:r>
              <a:rPr lang="en-US" altLang="zh-CN" sz="2400" spc="0">
                <a:latin typeface="微软雅黑" pitchFamily="34" charset="-122"/>
                <a:ea typeface="微软雅黑" pitchFamily="34" charset="-122"/>
              </a:rPr>
              <a:t>(</a:t>
            </a:r>
            <a:r>
              <a:rPr lang="zh-CN" altLang="en-US" sz="2400" spc="0">
                <a:latin typeface="微软雅黑" pitchFamily="34" charset="-122"/>
                <a:ea typeface="微软雅黑" pitchFamily="34" charset="-122"/>
              </a:rPr>
              <a:t>图中红色箭头示意</a:t>
            </a:r>
            <a:r>
              <a:rPr lang="en-US" altLang="zh-CN" sz="2400" spc="0">
                <a:latin typeface="微软雅黑" pitchFamily="34" charset="-122"/>
                <a:ea typeface="微软雅黑" pitchFamily="34" charset="-122"/>
              </a:rPr>
              <a:t>)</a:t>
            </a:r>
            <a:r>
              <a:rPr lang="zh-CN" altLang="en-US" sz="2400" spc="0">
                <a:latin typeface="微软雅黑" pitchFamily="34" charset="-122"/>
                <a:ea typeface="微软雅黑" pitchFamily="34" charset="-122"/>
              </a:rPr>
              <a:t>：在胚芽鞘、幼叶、幼根和芽等</a:t>
            </a:r>
            <a:r>
              <a:rPr lang="zh-CN" altLang="en-US" sz="2400" u="sng" spc="0">
                <a:solidFill>
                  <a:srgbClr val="FF0000"/>
                </a:solidFill>
                <a:latin typeface="微软雅黑" pitchFamily="34" charset="-122"/>
                <a:ea typeface="微软雅黑" pitchFamily="34" charset="-122"/>
              </a:rPr>
              <a:t>幼嫩组织</a:t>
            </a:r>
            <a:r>
              <a:rPr lang="zh-CN" altLang="en-US" sz="2400" spc="0">
                <a:latin typeface="微软雅黑" pitchFamily="34" charset="-122"/>
                <a:ea typeface="微软雅黑" pitchFamily="34" charset="-122"/>
              </a:rPr>
              <a:t>中，生长素</a:t>
            </a:r>
            <a:r>
              <a:rPr lang="zh-CN" altLang="en-US" sz="2400" u="sng" spc="0">
                <a:solidFill>
                  <a:srgbClr val="FF0000"/>
                </a:solidFill>
                <a:latin typeface="微软雅黑" pitchFamily="34" charset="-122"/>
                <a:ea typeface="微软雅黑" pitchFamily="34" charset="-122"/>
              </a:rPr>
              <a:t>只能从形态学上端运输到形态学下端，而不能反过来运输</a:t>
            </a:r>
            <a:r>
              <a:rPr lang="zh-CN" altLang="en-US" sz="2400" spc="0">
                <a:latin typeface="微软雅黑" pitchFamily="34" charset="-122"/>
                <a:ea typeface="微软雅黑" pitchFamily="34" charset="-122"/>
              </a:rPr>
              <a:t>。极性运输是一种</a:t>
            </a:r>
            <a:r>
              <a:rPr lang="zh-CN" altLang="en-US" sz="2400" u="sng" spc="0">
                <a:solidFill>
                  <a:srgbClr val="FF0000"/>
                </a:solidFill>
                <a:latin typeface="微软雅黑" pitchFamily="34" charset="-122"/>
                <a:ea typeface="微软雅黑" pitchFamily="34" charset="-122"/>
              </a:rPr>
              <a:t>主动运输</a:t>
            </a:r>
            <a:r>
              <a:rPr lang="zh-CN" altLang="en-US" sz="2400" spc="0">
                <a:latin typeface="微软雅黑" pitchFamily="34" charset="-122"/>
                <a:ea typeface="微软雅黑" pitchFamily="34" charset="-122"/>
              </a:rPr>
              <a:t>。</a:t>
            </a:r>
            <a:endParaRPr lang="zh-CN" altLang="en-US" sz="2400">
              <a:latin typeface="微软雅黑" pitchFamily="34" charset="-122"/>
              <a:ea typeface="微软雅黑" pitchFamily="34" charset="-122"/>
            </a:endParaRPr>
          </a:p>
        </p:txBody>
      </p:sp>
      <p:sp>
        <p:nvSpPr>
          <p:cNvPr id="15368" name="文本框 3"/>
          <p:cNvSpPr txBox="1"/>
          <p:nvPr>
            <p:custDataLst>
              <p:tags r:id="rId13"/>
            </p:custDataLst>
          </p:nvPr>
        </p:nvSpPr>
        <p:spPr>
          <a:xfrm>
            <a:off x="0" y="646113"/>
            <a:ext cx="12192000" cy="3519487"/>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20000"/>
              </a:lnSpc>
            </a:pPr>
            <a:r>
              <a:rPr lang="en-US" altLang="zh-CN" sz="2800" spc="0">
                <a:latin typeface="微软雅黑" pitchFamily="34" charset="-122"/>
                <a:ea typeface="微软雅黑" pitchFamily="34" charset="-122"/>
              </a:rPr>
              <a:t>  1</a:t>
            </a:r>
            <a:r>
              <a:rPr lang="zh-CN" altLang="en-US" sz="2800" spc="0">
                <a:latin typeface="微软雅黑" pitchFamily="34" charset="-122"/>
                <a:ea typeface="微软雅黑" pitchFamily="34" charset="-122"/>
              </a:rPr>
              <a:t>、合成部位</a:t>
            </a:r>
            <a:endParaRPr lang="en-US" altLang="zh-CN">
              <a:latin typeface="微软雅黑" pitchFamily="34" charset="-122"/>
              <a:ea typeface="微软雅黑" pitchFamily="34" charset="-122"/>
            </a:endParaRPr>
          </a:p>
          <a:p>
            <a:pPr marL="0" marR="0" lvl="0" indent="0">
              <a:lnSpc>
                <a:spcPct val="120000"/>
              </a:lnSpc>
            </a:pPr>
            <a:r>
              <a:rPr lang="en-US" altLang="zh-CN" sz="2400" spc="0">
                <a:latin typeface="微软雅黑" pitchFamily="34" charset="-122"/>
                <a:ea typeface="微软雅黑" pitchFamily="34" charset="-122"/>
              </a:rPr>
              <a:t>         </a:t>
            </a:r>
            <a:r>
              <a:rPr lang="zh-CN" altLang="en-US" sz="2400" spc="0">
                <a:latin typeface="微软雅黑" pitchFamily="34" charset="-122"/>
                <a:ea typeface="微软雅黑" pitchFamily="34" charset="-122"/>
              </a:rPr>
              <a:t>主要是</a:t>
            </a:r>
            <a:r>
              <a:rPr lang="zh-CN" altLang="en-US" sz="2400" u="sng" spc="0">
                <a:latin typeface="微软雅黑" pitchFamily="34" charset="-122"/>
                <a:ea typeface="微软雅黑" pitchFamily="34" charset="-122"/>
              </a:rPr>
              <a:t>　　　　　　　　　　　　　　</a:t>
            </a:r>
            <a:r>
              <a:rPr lang="zh-CN" altLang="en-US" sz="2400" spc="0">
                <a:latin typeface="微软雅黑" pitchFamily="34" charset="-122"/>
                <a:ea typeface="微软雅黑" pitchFamily="34" charset="-122"/>
              </a:rPr>
              <a:t>。</a:t>
            </a:r>
            <a:r>
              <a:rPr lang="zh-CN" altLang="en-US" sz="2800" spc="0">
                <a:latin typeface="微软雅黑" pitchFamily="34" charset="-122"/>
                <a:ea typeface="微软雅黑" pitchFamily="34" charset="-122"/>
              </a:rPr>
              <a:t> </a:t>
            </a:r>
            <a:endParaRPr lang="zh-CN" altLang="en-US">
              <a:latin typeface="微软雅黑" pitchFamily="34" charset="-122"/>
              <a:ea typeface="微软雅黑" pitchFamily="34" charset="-122"/>
            </a:endParaRPr>
          </a:p>
          <a:p>
            <a:pPr marL="0" marR="0" lvl="0" indent="0">
              <a:lnSpc>
                <a:spcPct val="120000"/>
              </a:lnSpc>
            </a:pPr>
            <a:r>
              <a:rPr lang="en-US" altLang="zh-CN" sz="2800" spc="0">
                <a:latin typeface="微软雅黑" pitchFamily="34" charset="-122"/>
                <a:ea typeface="微软雅黑" pitchFamily="34" charset="-122"/>
              </a:rPr>
              <a:t>  2</a:t>
            </a:r>
            <a:r>
              <a:rPr lang="zh-CN" altLang="en-US" sz="2800" spc="0">
                <a:latin typeface="微软雅黑" pitchFamily="34" charset="-122"/>
                <a:ea typeface="微软雅黑" pitchFamily="34" charset="-122"/>
              </a:rPr>
              <a:t>、来源</a:t>
            </a:r>
            <a:endParaRPr lang="en-US" altLang="zh-CN">
              <a:latin typeface="微软雅黑" pitchFamily="34" charset="-122"/>
              <a:ea typeface="微软雅黑" pitchFamily="34" charset="-122"/>
            </a:endParaRPr>
          </a:p>
          <a:p>
            <a:pPr marL="0" marR="0" lvl="0" indent="0">
              <a:lnSpc>
                <a:spcPct val="120000"/>
              </a:lnSpc>
            </a:pPr>
            <a:r>
              <a:rPr lang="en-US" altLang="zh-CN" sz="2400" spc="0">
                <a:latin typeface="微软雅黑" pitchFamily="34" charset="-122"/>
                <a:ea typeface="微软雅黑" pitchFamily="34" charset="-122"/>
              </a:rPr>
              <a:t>         </a:t>
            </a:r>
            <a:r>
              <a:rPr lang="zh-CN" altLang="en-US" sz="2400" spc="0">
                <a:latin typeface="微软雅黑" pitchFamily="34" charset="-122"/>
                <a:ea typeface="微软雅黑" pitchFamily="34" charset="-122"/>
              </a:rPr>
              <a:t>由</a:t>
            </a:r>
            <a:r>
              <a:rPr lang="zh-CN" altLang="en-US" sz="2400" u="sng" spc="0">
                <a:latin typeface="微软雅黑" pitchFamily="34" charset="-122"/>
                <a:ea typeface="微软雅黑" pitchFamily="34" charset="-122"/>
              </a:rPr>
              <a:t>　　　 </a:t>
            </a:r>
            <a:r>
              <a:rPr lang="zh-CN" altLang="en-US" sz="2400" spc="0">
                <a:latin typeface="微软雅黑" pitchFamily="34" charset="-122"/>
                <a:ea typeface="微软雅黑" pitchFamily="34" charset="-122"/>
              </a:rPr>
              <a:t>转变而来。</a:t>
            </a:r>
            <a:r>
              <a:rPr lang="zh-CN" altLang="en-US" sz="2400">
                <a:latin typeface="微软雅黑" pitchFamily="34" charset="-122"/>
                <a:ea typeface="微软雅黑" pitchFamily="34" charset="-122"/>
              </a:rPr>
              <a:t> </a:t>
            </a:r>
            <a:endParaRPr lang="zh-CN" altLang="en-US" sz="2400">
              <a:latin typeface="微软雅黑" pitchFamily="34" charset="-122"/>
              <a:ea typeface="微软雅黑" pitchFamily="34" charset="-122"/>
            </a:endParaRPr>
          </a:p>
          <a:p>
            <a:pPr marL="0" marR="0" lvl="0" indent="0">
              <a:lnSpc>
                <a:spcPct val="120000"/>
              </a:lnSpc>
            </a:pPr>
            <a:r>
              <a:rPr lang="en-US" altLang="zh-CN" sz="2800" spc="0">
                <a:latin typeface="微软雅黑" pitchFamily="34" charset="-122"/>
                <a:ea typeface="微软雅黑" pitchFamily="34" charset="-122"/>
              </a:rPr>
              <a:t>  3</a:t>
            </a:r>
            <a:r>
              <a:rPr lang="zh-CN" altLang="en-US" sz="2800" spc="0">
                <a:latin typeface="微软雅黑" pitchFamily="34" charset="-122"/>
                <a:ea typeface="微软雅黑" pitchFamily="34" charset="-122"/>
              </a:rPr>
              <a:t>、分布部位</a:t>
            </a:r>
            <a:endParaRPr lang="en-US" altLang="zh-CN">
              <a:latin typeface="微软雅黑" pitchFamily="34" charset="-122"/>
              <a:ea typeface="微软雅黑" pitchFamily="34" charset="-122"/>
            </a:endParaRPr>
          </a:p>
          <a:p>
            <a:pPr marL="0" marR="0" lvl="0" indent="0">
              <a:lnSpc>
                <a:spcPct val="120000"/>
              </a:lnSpc>
            </a:pPr>
            <a:r>
              <a:rPr lang="en-US" altLang="zh-CN" sz="2400" spc="0">
                <a:latin typeface="微软雅黑" pitchFamily="34" charset="-122"/>
                <a:ea typeface="微软雅黑" pitchFamily="34" charset="-122"/>
              </a:rPr>
              <a:t>         </a:t>
            </a:r>
            <a:r>
              <a:rPr lang="zh-CN" altLang="en-US" sz="2400" spc="0">
                <a:latin typeface="微软雅黑" pitchFamily="34" charset="-122"/>
                <a:ea typeface="微软雅黑" pitchFamily="34" charset="-122"/>
              </a:rPr>
              <a:t>植物体</a:t>
            </a:r>
            <a:r>
              <a:rPr lang="zh-CN" altLang="en-US" sz="2400" u="sng" spc="0">
                <a:solidFill>
                  <a:srgbClr val="FF0000"/>
                </a:solidFill>
                <a:latin typeface="微软雅黑" pitchFamily="34" charset="-122"/>
                <a:ea typeface="微软雅黑" pitchFamily="34" charset="-122"/>
              </a:rPr>
              <a:t>各器官中都有</a:t>
            </a:r>
            <a:r>
              <a:rPr lang="zh-CN" altLang="en-US" sz="2400" spc="0">
                <a:latin typeface="微软雅黑" pitchFamily="34" charset="-122"/>
                <a:ea typeface="微软雅黑" pitchFamily="34" charset="-122"/>
              </a:rPr>
              <a:t>分布，相对集中地分布在</a:t>
            </a:r>
            <a:r>
              <a:rPr lang="zh-CN" altLang="en-US" sz="2400" u="sng" spc="0">
                <a:latin typeface="微软雅黑" pitchFamily="34" charset="-122"/>
                <a:ea typeface="微软雅黑" pitchFamily="34" charset="-122"/>
              </a:rPr>
              <a:t>　　　　 </a:t>
            </a:r>
            <a:r>
              <a:rPr lang="zh-CN" altLang="en-US" sz="2400" spc="0">
                <a:latin typeface="微软雅黑" pitchFamily="34" charset="-122"/>
                <a:ea typeface="微软雅黑" pitchFamily="34" charset="-122"/>
              </a:rPr>
              <a:t>的部分。</a:t>
            </a:r>
            <a:endParaRPr lang="en-US" altLang="zh-CN" sz="2400">
              <a:latin typeface="微软雅黑" pitchFamily="34" charset="-122"/>
              <a:ea typeface="微软雅黑" pitchFamily="34" charset="-122"/>
            </a:endParaRPr>
          </a:p>
          <a:p>
            <a:pPr marL="0" marR="0" lvl="0" indent="0">
              <a:lnSpc>
                <a:spcPct val="120000"/>
              </a:lnSpc>
            </a:pPr>
            <a:r>
              <a:rPr lang="en-US" altLang="zh-CN" sz="2400" spc="0">
                <a:latin typeface="微软雅黑" pitchFamily="34" charset="-122"/>
                <a:ea typeface="微软雅黑" pitchFamily="34" charset="-122"/>
              </a:rPr>
              <a:t>  </a:t>
            </a:r>
            <a:r>
              <a:rPr lang="en-US" altLang="zh-CN" sz="2800" spc="0">
                <a:latin typeface="微软雅黑" pitchFamily="34" charset="-122"/>
                <a:ea typeface="微软雅黑" pitchFamily="34" charset="-122"/>
              </a:rPr>
              <a:t>4</a:t>
            </a:r>
            <a:r>
              <a:rPr lang="zh-CN" altLang="en-US" sz="2800" spc="0">
                <a:latin typeface="微软雅黑" pitchFamily="34" charset="-122"/>
                <a:ea typeface="微软雅黑" pitchFamily="34" charset="-122"/>
              </a:rPr>
              <a:t>、</a:t>
            </a:r>
            <a:r>
              <a:rPr lang="zh-CN" altLang="en-US">
                <a:latin typeface="微软雅黑" pitchFamily="34" charset="-122"/>
                <a:ea typeface="微软雅黑" pitchFamily="34" charset="-122"/>
              </a:rPr>
              <a:t> 运输</a:t>
            </a:r>
            <a:endParaRPr lang="zh-CN" altLang="en-US">
              <a:latin typeface="微软雅黑" pitchFamily="34" charset="-122"/>
              <a:ea typeface="微软雅黑" pitchFamily="34" charset="-122"/>
            </a:endParaRPr>
          </a:p>
        </p:txBody>
      </p:sp>
      <p:sp>
        <p:nvSpPr>
          <p:cNvPr id="15369" name="文本框 14"/>
          <p:cNvSpPr txBox="1"/>
          <p:nvPr>
            <p:custDataLst>
              <p:tags r:id="rId14"/>
            </p:custDataLst>
          </p:nvPr>
        </p:nvSpPr>
        <p:spPr>
          <a:xfrm>
            <a:off x="2698750" y="5214938"/>
            <a:ext cx="9493250" cy="830262"/>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2</a:t>
            </a:r>
            <a:r>
              <a:rPr lang="zh-CN" altLang="en-US" sz="2400" spc="0">
                <a:latin typeface="微软雅黑" pitchFamily="34" charset="-122"/>
                <a:ea typeface="微软雅黑" pitchFamily="34" charset="-122"/>
              </a:rPr>
              <a:t>）非极性运输：在</a:t>
            </a:r>
            <a:r>
              <a:rPr lang="zh-CN" altLang="en-US" sz="2400" u="sng" spc="0">
                <a:solidFill>
                  <a:srgbClr val="FF0000"/>
                </a:solidFill>
                <a:latin typeface="微软雅黑" pitchFamily="34" charset="-122"/>
                <a:ea typeface="微软雅黑" pitchFamily="34" charset="-122"/>
              </a:rPr>
              <a:t>成熟组织</a:t>
            </a:r>
            <a:r>
              <a:rPr lang="zh-CN" altLang="en-US" sz="2400" spc="0">
                <a:latin typeface="微软雅黑" pitchFamily="34" charset="-122"/>
                <a:ea typeface="微软雅黑" pitchFamily="34" charset="-122"/>
              </a:rPr>
              <a:t>中，生长素可以通过</a:t>
            </a:r>
            <a:r>
              <a:rPr lang="zh-CN" altLang="en-US" sz="2400" u="sng" spc="0">
                <a:solidFill>
                  <a:srgbClr val="FF0000"/>
                </a:solidFill>
                <a:latin typeface="微软雅黑" pitchFamily="34" charset="-122"/>
                <a:ea typeface="微软雅黑" pitchFamily="34" charset="-122"/>
              </a:rPr>
              <a:t>输导组织</a:t>
            </a:r>
            <a:r>
              <a:rPr lang="zh-CN" altLang="en-US" sz="2400" spc="0">
                <a:latin typeface="微软雅黑" pitchFamily="34" charset="-122"/>
                <a:ea typeface="微软雅黑" pitchFamily="34" charset="-122"/>
              </a:rPr>
              <a:t>进行非极性运输。</a:t>
            </a:r>
            <a:endParaRPr lang="zh-CN" altLang="en-US" sz="2400">
              <a:latin typeface="微软雅黑" pitchFamily="34" charset="-122"/>
              <a:ea typeface="微软雅黑" pitchFamily="34" charset="-122"/>
            </a:endParaRPr>
          </a:p>
        </p:txBody>
      </p:sp>
      <p:sp>
        <p:nvSpPr>
          <p:cNvPr id="15370" name="文本框 16"/>
          <p:cNvSpPr txBox="1"/>
          <p:nvPr>
            <p:custDataLst>
              <p:tags r:id="rId15"/>
            </p:custDataLst>
          </p:nvPr>
        </p:nvSpPr>
        <p:spPr>
          <a:xfrm>
            <a:off x="2698750" y="6027738"/>
            <a:ext cx="9493250" cy="830262"/>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3</a:t>
            </a:r>
            <a:r>
              <a:rPr lang="zh-CN" altLang="en-US" sz="2400" spc="0">
                <a:latin typeface="微软雅黑" pitchFamily="34" charset="-122"/>
                <a:ea typeface="微软雅黑" pitchFamily="34" charset="-122"/>
              </a:rPr>
              <a:t>）横向运输：在胚芽鞘尖端、芽尖和根尖等顶端部位，受到外界</a:t>
            </a:r>
            <a:r>
              <a:rPr lang="zh-CN" altLang="en-US" sz="2400" u="sng" spc="0">
                <a:solidFill>
                  <a:srgbClr val="FF0000"/>
                </a:solidFill>
                <a:latin typeface="微软雅黑" pitchFamily="34" charset="-122"/>
                <a:ea typeface="微软雅黑" pitchFamily="34" charset="-122"/>
              </a:rPr>
              <a:t>单向刺激</a:t>
            </a:r>
            <a:r>
              <a:rPr lang="en-US" altLang="zh-CN" sz="2400" spc="0">
                <a:latin typeface="微软雅黑" pitchFamily="34" charset="-122"/>
                <a:ea typeface="微软雅黑" pitchFamily="34" charset="-122"/>
              </a:rPr>
              <a:t>(</a:t>
            </a:r>
            <a:r>
              <a:rPr lang="zh-CN" altLang="en-US" sz="2400" spc="0">
                <a:latin typeface="微软雅黑" pitchFamily="34" charset="-122"/>
                <a:ea typeface="微软雅黑" pitchFamily="34" charset="-122"/>
              </a:rPr>
              <a:t>如单侧光、重力等</a:t>
            </a:r>
            <a:r>
              <a:rPr lang="en-US" altLang="zh-CN" sz="2400" spc="0">
                <a:latin typeface="微软雅黑" pitchFamily="34" charset="-122"/>
                <a:ea typeface="微软雅黑" pitchFamily="34" charset="-122"/>
              </a:rPr>
              <a:t>)</a:t>
            </a:r>
            <a:r>
              <a:rPr lang="zh-CN" altLang="en-US" sz="2400" spc="0">
                <a:latin typeface="微软雅黑" pitchFamily="34" charset="-122"/>
                <a:ea typeface="微软雅黑" pitchFamily="34" charset="-122"/>
              </a:rPr>
              <a:t>的作用下发生。</a:t>
            </a:r>
            <a:endParaRPr lang="zh-CN" altLang="en-US" sz="2400">
              <a:latin typeface="微软雅黑" pitchFamily="34" charset="-122"/>
              <a:ea typeface="微软雅黑" pitchFamily="34" charset="-122"/>
            </a:endParaRPr>
          </a:p>
        </p:txBody>
      </p:sp>
      <p:sp>
        <p:nvSpPr>
          <p:cNvPr id="15371" name="圆角矩形标注 14"/>
          <p:cNvSpPr/>
          <p:nvPr>
            <p:custDataLst>
              <p:tags r:id="rId16"/>
            </p:custDataLst>
          </p:nvPr>
        </p:nvSpPr>
        <p:spPr>
          <a:xfrm>
            <a:off x="8128000" y="1839913"/>
            <a:ext cx="3697288" cy="1290637"/>
          </a:xfrm>
          <a:prstGeom prst="wedgeRoundRectCallout">
            <a:avLst>
              <a:gd name="adj1" fmla="val -59949"/>
              <a:gd name="adj2" fmla="val 55495"/>
              <a:gd name="adj3" fmla="val 16667"/>
            </a:avLst>
          </a:prstGeom>
          <a:noFill/>
          <a:ln w="25400">
            <a:solidFill>
              <a:srgbClr val="FF0000"/>
            </a:solid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solidFill>
                  <a:srgbClr val="3333FF"/>
                </a:solidFill>
                <a:latin typeface="微软雅黑" pitchFamily="34" charset="-122"/>
                <a:ea typeface="微软雅黑" pitchFamily="34" charset="-122"/>
              </a:rPr>
              <a:t>如胚芽鞘、芽和根尖的分生组织、形 成层、发育中的种子和果实等处。</a:t>
            </a:r>
            <a:endParaRPr lang="en-US" altLang="zh-CN" sz="2400">
              <a:solidFill>
                <a:srgbClr val="3333FF"/>
              </a:solidFill>
              <a:latin typeface="微软雅黑" pitchFamily="34" charset="-122"/>
              <a:ea typeface="微软雅黑"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1536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nodeType="clickEffect">
                                  <p:stCondLst>
                                    <p:cond delay="0"/>
                                  </p:stCondLst>
                                  <p:childTnLst>
                                    <p:set>
                                      <p:cBhvr>
                                        <p:cTn id="10" dur="1" fill="hold">
                                          <p:stCondLst>
                                            <p:cond delay="0"/>
                                          </p:stCondLst>
                                        </p:cTn>
                                        <p:tgtEl>
                                          <p:spTgt spid="15368">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536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1" fill="hold" nodeType="clickEffect">
                                  <p:stCondLst>
                                    <p:cond delay="0"/>
                                  </p:stCondLst>
                                  <p:childTnLst>
                                    <p:set>
                                      <p:cBhvr>
                                        <p:cTn id="18" dur="1" fill="hold">
                                          <p:stCondLst>
                                            <p:cond delay="0"/>
                                          </p:stCondLst>
                                        </p:cTn>
                                        <p:tgtEl>
                                          <p:spTgt spid="15368">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1" fill="hold" nodeType="clickEffect">
                                  <p:stCondLst>
                                    <p:cond delay="0"/>
                                  </p:stCondLst>
                                  <p:childTnLst>
                                    <p:set>
                                      <p:cBhvr>
                                        <p:cTn id="22" dur="1" fill="hold">
                                          <p:stCondLst>
                                            <p:cond delay="0"/>
                                          </p:stCondLst>
                                        </p:cTn>
                                        <p:tgtEl>
                                          <p:spTgt spid="15368">
                                            <p:txEl>
                                              <p:pRg st="3" end="3"/>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dur="1" fill="hold" nodeType="clickEffect">
                                  <p:stCondLst>
                                    <p:cond delay="0"/>
                                  </p:stCondLst>
                                  <p:childTnLst>
                                    <p:set>
                                      <p:cBhvr>
                                        <p:cTn id="26" dur="1" fill="hold">
                                          <p:stCondLst>
                                            <p:cond delay="0"/>
                                          </p:stCondLst>
                                        </p:cTn>
                                        <p:tgtEl>
                                          <p:spTgt spid="15364"/>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dur="1" fill="hold" nodeType="clickEffect">
                                  <p:stCondLst>
                                    <p:cond delay="0"/>
                                  </p:stCondLst>
                                  <p:childTnLst>
                                    <p:set>
                                      <p:cBhvr>
                                        <p:cTn id="30" dur="1" fill="hold">
                                          <p:stCondLst>
                                            <p:cond delay="0"/>
                                          </p:stCondLst>
                                        </p:cTn>
                                        <p:tgtEl>
                                          <p:spTgt spid="15368">
                                            <p:txEl>
                                              <p:pRg st="4" end="4"/>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afterGroup">
                            <p:stCondLst>
                              <p:cond delay="0"/>
                            </p:stCondLst>
                            <p:childTnLst>
                              <p:par>
                                <p:cTn id="33" presetID="1" presetClass="entr" presetSubtype="0" dur="1" fill="hold" nodeType="clickEffect">
                                  <p:stCondLst>
                                    <p:cond delay="0"/>
                                  </p:stCondLst>
                                  <p:childTnLst>
                                    <p:set>
                                      <p:cBhvr>
                                        <p:cTn id="34" dur="1" fill="hold">
                                          <p:stCondLst>
                                            <p:cond delay="0"/>
                                          </p:stCondLst>
                                        </p:cTn>
                                        <p:tgtEl>
                                          <p:spTgt spid="15368">
                                            <p:txEl>
                                              <p:pRg st="5" end="5"/>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afterGroup">
                            <p:stCondLst>
                              <p:cond delay="0"/>
                            </p:stCondLst>
                            <p:childTnLst>
                              <p:par>
                                <p:cTn id="37" presetID="1" presetClass="entr" presetSubtype="0" dur="1" fill="hold" nodeType="clickEffect">
                                  <p:stCondLst>
                                    <p:cond delay="0"/>
                                  </p:stCondLst>
                                  <p:childTnLst>
                                    <p:set>
                                      <p:cBhvr>
                                        <p:cTn id="38" dur="1" fill="hold">
                                          <p:stCondLst>
                                            <p:cond delay="0"/>
                                          </p:stCondLst>
                                        </p:cTn>
                                        <p:tgtEl>
                                          <p:spTgt spid="15365"/>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afterGroup">
                            <p:stCondLst>
                              <p:cond delay="0"/>
                            </p:stCondLst>
                            <p:childTnLst>
                              <p:par>
                                <p:cTn id="41" presetID="1" presetClass="entr" presetSubtype="0" dur="1" fill="hold" nodeType="clickEffect">
                                  <p:stCondLst>
                                    <p:cond delay="0"/>
                                  </p:stCondLst>
                                  <p:childTnLst>
                                    <p:set>
                                      <p:cBhvr>
                                        <p:cTn id="42" dur="1" fill="hold">
                                          <p:stCondLst>
                                            <p:cond delay="0"/>
                                          </p:stCondLst>
                                        </p:cTn>
                                        <p:tgtEl>
                                          <p:spTgt spid="15371"/>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afterGroup">
                            <p:stCondLst>
                              <p:cond delay="0"/>
                            </p:stCondLst>
                            <p:childTnLst>
                              <p:par>
                                <p:cTn id="45" presetID="1" presetClass="entr" presetSubtype="0" dur="1" fill="hold" nodeType="clickEffect">
                                  <p:stCondLst>
                                    <p:cond delay="0"/>
                                  </p:stCondLst>
                                  <p:childTnLst>
                                    <p:set>
                                      <p:cBhvr>
                                        <p:cTn id="46" dur="1" fill="hold">
                                          <p:stCondLst>
                                            <p:cond delay="0"/>
                                          </p:stCondLst>
                                        </p:cTn>
                                        <p:tgtEl>
                                          <p:spTgt spid="15368">
                                            <p:txEl>
                                              <p:pRg st="6" end="6"/>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afterGroup">
                            <p:stCondLst>
                              <p:cond delay="0"/>
                            </p:stCondLst>
                            <p:childTnLst>
                              <p:par>
                                <p:cTn id="49" presetID="1" presetClass="entr" presetSubtype="0" dur="1" fill="hold" nodeType="clickEffect">
                                  <p:stCondLst>
                                    <p:cond delay="0"/>
                                  </p:stCondLst>
                                  <p:childTnLst>
                                    <p:set>
                                      <p:cBhvr>
                                        <p:cTn id="50" dur="1" fill="hold">
                                          <p:stCondLst>
                                            <p:cond delay="0"/>
                                          </p:stCondLst>
                                        </p:cTn>
                                        <p:tgtEl>
                                          <p:spTgt spid="15366"/>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afterGroup">
                            <p:stCondLst>
                              <p:cond delay="0"/>
                            </p:stCondLst>
                            <p:childTnLst>
                              <p:par>
                                <p:cTn id="53" presetID="1" presetClass="entr" presetSubtype="0" dur="1" fill="hold" nodeType="clickEffect">
                                  <p:stCondLst>
                                    <p:cond delay="0"/>
                                  </p:stCondLst>
                                  <p:childTnLst>
                                    <p:set>
                                      <p:cBhvr>
                                        <p:cTn id="54" dur="1" fill="hold">
                                          <p:stCondLst>
                                            <p:cond delay="0"/>
                                          </p:stCondLst>
                                        </p:cTn>
                                        <p:tgtEl>
                                          <p:spTgt spid="15367"/>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afterGroup">
                            <p:stCondLst>
                              <p:cond delay="0"/>
                            </p:stCondLst>
                            <p:childTnLst>
                              <p:par>
                                <p:cTn id="57" presetID="1" presetClass="entr" presetSubtype="0" dur="1" fill="hold" nodeType="clickEffect">
                                  <p:stCondLst>
                                    <p:cond delay="0"/>
                                  </p:stCondLst>
                                  <p:childTnLst>
                                    <p:set>
                                      <p:cBhvr>
                                        <p:cTn id="58" dur="1" fill="hold">
                                          <p:stCondLst>
                                            <p:cond delay="0"/>
                                          </p:stCondLst>
                                        </p:cTn>
                                        <p:tgtEl>
                                          <p:spTgt spid="15369"/>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afterGroup">
                            <p:stCondLst>
                              <p:cond delay="0"/>
                            </p:stCondLst>
                            <p:childTnLst>
                              <p:par>
                                <p:cTn id="61" presetID="1" presetClass="entr" presetSubtype="0" dur="1" fill="hold" nodeType="clickEffect">
                                  <p:stCondLst>
                                    <p:cond delay="0"/>
                                  </p:stCondLst>
                                  <p:childTnLst>
                                    <p:set>
                                      <p:cBhvr>
                                        <p:cTn id="62" dur="1" fill="hold">
                                          <p:stCondLst>
                                            <p:cond delay="0"/>
                                          </p:stCondLst>
                                        </p:cTn>
                                        <p:tgtEl>
                                          <p:spTgt spid="153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6386" name="矩形 1"/>
          <p:cNvSpPr/>
          <p:nvPr>
            <p:custDataLst>
              <p:tags r:id="rId3"/>
            </p:custDataLst>
          </p:nvPr>
        </p:nvSpPr>
        <p:spPr>
          <a:xfrm>
            <a:off x="0" y="0"/>
            <a:ext cx="12192000" cy="646113"/>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defTabSz="1216025"/>
            <a:r>
              <a:rPr lang="zh-CN" altLang="en-US" sz="3600" spc="0">
                <a:solidFill>
                  <a:srgbClr val="FF0000"/>
                </a:solidFill>
                <a:latin typeface="微软雅黑" pitchFamily="34" charset="-122"/>
                <a:ea typeface="微软雅黑" pitchFamily="34" charset="-122"/>
              </a:rPr>
              <a:t>三、生长素的生理作用</a:t>
            </a:r>
            <a:endParaRPr lang="zh-CN" altLang="zh-CN" sz="3600">
              <a:solidFill>
                <a:srgbClr val="FF0000"/>
              </a:solidFill>
              <a:latin typeface="微软雅黑" pitchFamily="34" charset="-122"/>
              <a:ea typeface="微软雅黑" pitchFamily="34" charset="-122"/>
            </a:endParaRPr>
          </a:p>
        </p:txBody>
      </p:sp>
      <p:sp>
        <p:nvSpPr>
          <p:cNvPr id="16387" name="文本框 3"/>
          <p:cNvSpPr txBox="1"/>
          <p:nvPr>
            <p:custDataLst>
              <p:tags r:id="rId4"/>
            </p:custDataLst>
          </p:nvPr>
        </p:nvSpPr>
        <p:spPr>
          <a:xfrm>
            <a:off x="0" y="646113"/>
            <a:ext cx="12192000" cy="278765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20000"/>
              </a:lnSpc>
            </a:pPr>
            <a:r>
              <a:rPr lang="en-US" altLang="zh-CN" sz="2800" spc="0">
                <a:latin typeface="微软雅黑" pitchFamily="34" charset="-122"/>
                <a:ea typeface="微软雅黑" pitchFamily="34" charset="-122"/>
              </a:rPr>
              <a:t>  1</a:t>
            </a:r>
            <a:r>
              <a:rPr lang="zh-CN" altLang="en-US" sz="2800" spc="0">
                <a:latin typeface="微软雅黑" pitchFamily="34" charset="-122"/>
                <a:ea typeface="微软雅黑" pitchFamily="34" charset="-122"/>
              </a:rPr>
              <a:t>、生长素的生理作用</a:t>
            </a:r>
            <a:endParaRPr lang="en-US" altLang="zh-CN">
              <a:latin typeface="微软雅黑" pitchFamily="34" charset="-122"/>
              <a:ea typeface="微软雅黑" pitchFamily="34" charset="-122"/>
            </a:endParaRPr>
          </a:p>
          <a:p>
            <a:pPr marL="0" marR="0" lvl="0" indent="0">
              <a:lnSpc>
                <a:spcPct val="120000"/>
              </a:lnSpc>
            </a:pPr>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1</a:t>
            </a:r>
            <a:r>
              <a:rPr lang="zh-CN" altLang="en-US" sz="2400" spc="0">
                <a:latin typeface="微软雅黑" pitchFamily="34" charset="-122"/>
                <a:ea typeface="微软雅黑" pitchFamily="34" charset="-122"/>
              </a:rPr>
              <a:t>）在细胞水平上</a:t>
            </a:r>
            <a:endParaRPr lang="en-US" altLang="zh-CN" sz="2400">
              <a:latin typeface="微软雅黑" pitchFamily="34" charset="-122"/>
              <a:ea typeface="微软雅黑" pitchFamily="34" charset="-122"/>
            </a:endParaRPr>
          </a:p>
          <a:p>
            <a:pPr marL="0" marR="0" lvl="0" indent="0">
              <a:lnSpc>
                <a:spcPct val="120000"/>
              </a:lnSpc>
            </a:pPr>
            <a:r>
              <a:rPr lang="en-US" altLang="zh-CN" sz="2400" spc="0">
                <a:latin typeface="微软雅黑" pitchFamily="34" charset="-122"/>
                <a:ea typeface="微软雅黑" pitchFamily="34" charset="-122"/>
              </a:rPr>
              <a:t>         </a:t>
            </a:r>
            <a:r>
              <a:rPr lang="zh-CN" altLang="en-US" sz="2400" spc="0">
                <a:latin typeface="微软雅黑" pitchFamily="34" charset="-122"/>
                <a:ea typeface="微软雅黑" pitchFamily="34" charset="-122"/>
              </a:rPr>
              <a:t>生长素起着</a:t>
            </a:r>
            <a:r>
              <a:rPr lang="zh-CN" altLang="en-US" sz="2400" u="sng" spc="0">
                <a:solidFill>
                  <a:srgbClr val="FF0000"/>
                </a:solidFill>
                <a:latin typeface="微软雅黑" pitchFamily="34" charset="-122"/>
                <a:ea typeface="微软雅黑" pitchFamily="34" charset="-122"/>
              </a:rPr>
              <a:t>促进细胞伸长</a:t>
            </a:r>
            <a:r>
              <a:rPr lang="zh-CN" altLang="en-US" sz="2400" spc="0">
                <a:latin typeface="微软雅黑" pitchFamily="34" charset="-122"/>
                <a:ea typeface="微软雅黑" pitchFamily="34" charset="-122"/>
              </a:rPr>
              <a:t>生长、</a:t>
            </a:r>
            <a:r>
              <a:rPr lang="zh-CN" altLang="en-US" sz="2400" u="sng" spc="0">
                <a:solidFill>
                  <a:srgbClr val="FF0000"/>
                </a:solidFill>
                <a:latin typeface="微软雅黑" pitchFamily="34" charset="-122"/>
                <a:ea typeface="微软雅黑" pitchFamily="34" charset="-122"/>
              </a:rPr>
              <a:t>诱导细胞分化</a:t>
            </a:r>
            <a:r>
              <a:rPr lang="zh-CN" altLang="en-US" sz="2400" spc="0">
                <a:latin typeface="微软雅黑" pitchFamily="34" charset="-122"/>
                <a:ea typeface="微软雅黑" pitchFamily="34" charset="-122"/>
              </a:rPr>
              <a:t>等作用；</a:t>
            </a:r>
            <a:endParaRPr lang="en-US" altLang="zh-CN" sz="2400">
              <a:latin typeface="微软雅黑" pitchFamily="34" charset="-122"/>
              <a:ea typeface="微软雅黑" pitchFamily="34" charset="-122"/>
            </a:endParaRPr>
          </a:p>
          <a:p>
            <a:pPr marL="0" marR="0" lvl="0" indent="0">
              <a:lnSpc>
                <a:spcPct val="120000"/>
              </a:lnSpc>
            </a:pPr>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2</a:t>
            </a:r>
            <a:r>
              <a:rPr lang="zh-CN" altLang="en-US" sz="2400" spc="0">
                <a:latin typeface="微软雅黑" pitchFamily="34" charset="-122"/>
                <a:ea typeface="微软雅黑" pitchFamily="34" charset="-122"/>
              </a:rPr>
              <a:t>）在器官水平上</a:t>
            </a:r>
            <a:endParaRPr lang="en-US" altLang="zh-CN" sz="2400">
              <a:latin typeface="微软雅黑" pitchFamily="34" charset="-122"/>
              <a:ea typeface="微软雅黑" pitchFamily="34" charset="-122"/>
            </a:endParaRPr>
          </a:p>
          <a:p>
            <a:pPr marL="0" marR="0" lvl="0" indent="0">
              <a:lnSpc>
                <a:spcPct val="120000"/>
              </a:lnSpc>
            </a:pPr>
            <a:r>
              <a:rPr lang="en-US" altLang="zh-CN" sz="2400" spc="0">
                <a:latin typeface="微软雅黑" pitchFamily="34" charset="-122"/>
                <a:ea typeface="微软雅黑" pitchFamily="34" charset="-122"/>
              </a:rPr>
              <a:t>         </a:t>
            </a:r>
            <a:r>
              <a:rPr lang="zh-CN" altLang="en-US" sz="2400" spc="0">
                <a:latin typeface="微软雅黑" pitchFamily="34" charset="-122"/>
                <a:ea typeface="微软雅黑" pitchFamily="34" charset="-122"/>
              </a:rPr>
              <a:t>生长素则</a:t>
            </a:r>
            <a:r>
              <a:rPr lang="zh-CN" altLang="en-US" sz="2400" u="sng" spc="0">
                <a:solidFill>
                  <a:srgbClr val="FF0000"/>
                </a:solidFill>
                <a:latin typeface="微软雅黑" pitchFamily="34" charset="-122"/>
                <a:ea typeface="微软雅黑" pitchFamily="34" charset="-122"/>
              </a:rPr>
              <a:t>影响器官的生长、发育</a:t>
            </a:r>
            <a:r>
              <a:rPr lang="zh-CN" altLang="en-US" sz="2400" spc="0">
                <a:latin typeface="微软雅黑" pitchFamily="34" charset="-122"/>
                <a:ea typeface="微软雅黑" pitchFamily="34" charset="-122"/>
              </a:rPr>
              <a:t>，如</a:t>
            </a:r>
            <a:r>
              <a:rPr lang="zh-CN" altLang="en-US" sz="2400" u="sng" spc="0">
                <a:solidFill>
                  <a:srgbClr val="3333FF"/>
                </a:solidFill>
                <a:latin typeface="微软雅黑" pitchFamily="34" charset="-122"/>
                <a:ea typeface="微软雅黑" pitchFamily="34" charset="-122"/>
              </a:rPr>
              <a:t>促进生根</a:t>
            </a:r>
            <a:r>
              <a:rPr lang="en-US" altLang="zh-CN" sz="2400" spc="0">
                <a:latin typeface="微软雅黑" pitchFamily="34" charset="-122"/>
                <a:ea typeface="微软雅黑" pitchFamily="34" charset="-122"/>
              </a:rPr>
              <a:t>(</a:t>
            </a:r>
            <a:r>
              <a:rPr lang="zh-CN" altLang="en-US" sz="2400" spc="0">
                <a:latin typeface="微软雅黑" pitchFamily="34" charset="-122"/>
                <a:ea typeface="微软雅黑" pitchFamily="34" charset="-122"/>
              </a:rPr>
              <a:t>侧根和不定根发生</a:t>
            </a:r>
            <a:r>
              <a:rPr lang="en-US" altLang="zh-CN" sz="2400" spc="0">
                <a:latin typeface="微软雅黑" pitchFamily="34" charset="-122"/>
                <a:ea typeface="微软雅黑" pitchFamily="34" charset="-122"/>
              </a:rPr>
              <a:t>)</a:t>
            </a:r>
            <a:r>
              <a:rPr lang="zh-CN" altLang="en-US" sz="2400" spc="0">
                <a:latin typeface="微软雅黑" pitchFamily="34" charset="-122"/>
                <a:ea typeface="微软雅黑" pitchFamily="34" charset="-122"/>
              </a:rPr>
              <a:t>，</a:t>
            </a:r>
            <a:r>
              <a:rPr lang="zh-CN" altLang="en-US" sz="2400" u="sng" spc="0">
                <a:solidFill>
                  <a:srgbClr val="3333FF"/>
                </a:solidFill>
                <a:latin typeface="微软雅黑" pitchFamily="34" charset="-122"/>
                <a:ea typeface="微软雅黑" pitchFamily="34" charset="-122"/>
              </a:rPr>
              <a:t>影响花、叶和</a:t>
            </a:r>
            <a:endParaRPr lang="en-US" altLang="zh-CN" sz="2400" u="sng">
              <a:solidFill>
                <a:srgbClr val="3333FF"/>
              </a:solidFill>
              <a:latin typeface="微软雅黑" pitchFamily="34" charset="-122"/>
              <a:ea typeface="微软雅黑" pitchFamily="34" charset="-122"/>
            </a:endParaRPr>
          </a:p>
          <a:p>
            <a:pPr marL="0" marR="0" lvl="0" indent="0">
              <a:lnSpc>
                <a:spcPct val="120000"/>
              </a:lnSpc>
            </a:pPr>
            <a:r>
              <a:rPr lang="en-US" altLang="zh-CN" sz="2400" spc="0">
                <a:solidFill>
                  <a:srgbClr val="3333FF"/>
                </a:solidFill>
                <a:latin typeface="微软雅黑" pitchFamily="34" charset="-122"/>
                <a:ea typeface="微软雅黑" pitchFamily="34" charset="-122"/>
              </a:rPr>
              <a:t>  </a:t>
            </a:r>
            <a:r>
              <a:rPr lang="zh-CN" altLang="en-US" sz="2400" u="sng" spc="0">
                <a:solidFill>
                  <a:srgbClr val="3333FF"/>
                </a:solidFill>
                <a:latin typeface="微软雅黑" pitchFamily="34" charset="-122"/>
                <a:ea typeface="微软雅黑" pitchFamily="34" charset="-122"/>
              </a:rPr>
              <a:t>果实发育</a:t>
            </a:r>
            <a:r>
              <a:rPr lang="zh-CN" altLang="en-US" sz="2400" spc="0">
                <a:latin typeface="微软雅黑" pitchFamily="34" charset="-122"/>
                <a:ea typeface="微软雅黑" pitchFamily="34" charset="-122"/>
              </a:rPr>
              <a:t>等。</a:t>
            </a:r>
            <a:endParaRPr lang="zh-CN" altLang="en-US" sz="2400">
              <a:latin typeface="微软雅黑" pitchFamily="34" charset="-122"/>
              <a:ea typeface="微软雅黑" pitchFamily="34" charset="-122"/>
            </a:endParaRPr>
          </a:p>
        </p:txBody>
      </p:sp>
      <p:sp>
        <p:nvSpPr>
          <p:cNvPr id="16388" name="文本框 5"/>
          <p:cNvSpPr txBox="1"/>
          <p:nvPr>
            <p:custDataLst>
              <p:tags r:id="rId5"/>
            </p:custDataLst>
          </p:nvPr>
        </p:nvSpPr>
        <p:spPr>
          <a:xfrm>
            <a:off x="0" y="3478213"/>
            <a:ext cx="12192000" cy="461962"/>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  </a:t>
            </a:r>
            <a:r>
              <a:rPr lang="zh-CN" altLang="en-US" sz="2400" spc="0">
                <a:solidFill>
                  <a:srgbClr val="FF0000"/>
                </a:solidFill>
                <a:latin typeface="微软雅黑" pitchFamily="34" charset="-122"/>
                <a:ea typeface="微软雅黑" pitchFamily="34" charset="-122"/>
              </a:rPr>
              <a:t>提醒：</a:t>
            </a:r>
            <a:r>
              <a:rPr lang="zh-CN" altLang="en-US" sz="2400" spc="0">
                <a:latin typeface="微软雅黑" pitchFamily="34" charset="-122"/>
                <a:ea typeface="微软雅黑" pitchFamily="34" charset="-122"/>
              </a:rPr>
              <a:t>生长素在细胞水平上起的作用是生长素能在器官水平上发挥作用的基础</a:t>
            </a:r>
            <a:endParaRPr lang="zh-CN" altLang="en-US" sz="2400">
              <a:latin typeface="微软雅黑" pitchFamily="34" charset="-122"/>
              <a:ea typeface="微软雅黑" pitchFamily="34" charset="-122"/>
            </a:endParaRPr>
          </a:p>
        </p:txBody>
      </p:sp>
      <p:sp>
        <p:nvSpPr>
          <p:cNvPr id="16389" name="文本框 7"/>
          <p:cNvSpPr txBox="1"/>
          <p:nvPr>
            <p:custDataLst>
              <p:tags r:id="rId6"/>
            </p:custDataLst>
          </p:nvPr>
        </p:nvSpPr>
        <p:spPr>
          <a:xfrm>
            <a:off x="0" y="3984625"/>
            <a:ext cx="12192000"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en-US" altLang="zh-CN" sz="2800" spc="0">
                <a:latin typeface="微软雅黑" pitchFamily="34" charset="-122"/>
                <a:ea typeface="微软雅黑" pitchFamily="34" charset="-122"/>
              </a:rPr>
              <a:t>  2</a:t>
            </a:r>
            <a:r>
              <a:rPr lang="zh-CN" altLang="en-US" sz="2800" spc="0">
                <a:latin typeface="微软雅黑" pitchFamily="34" charset="-122"/>
                <a:ea typeface="微软雅黑" pitchFamily="34" charset="-122"/>
              </a:rPr>
              <a:t>、生长素的作用机理</a:t>
            </a:r>
            <a:endParaRPr lang="zh-CN" altLang="en-US"/>
          </a:p>
        </p:txBody>
      </p:sp>
      <p:sp>
        <p:nvSpPr>
          <p:cNvPr id="16390" name="文本框 9"/>
          <p:cNvSpPr/>
          <p:nvPr>
            <p:custDataLst>
              <p:tags r:id="rId7"/>
            </p:custDataLst>
          </p:nvPr>
        </p:nvSpPr>
        <p:spPr>
          <a:xfrm>
            <a:off x="0" y="4491038"/>
            <a:ext cx="12192000" cy="2271712"/>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nSpc>
                <a:spcPct val="120000"/>
              </a:lnSpc>
            </a:pPr>
            <a:r>
              <a:rPr lang="zh-CN" altLang="en-US" sz="2400">
                <a:latin typeface="微软雅黑" pitchFamily="34" charset="-122"/>
                <a:ea typeface="微软雅黑" pitchFamily="34" charset="-122"/>
              </a:rPr>
              <a:t>（</a:t>
            </a:r>
            <a:r>
              <a:rPr lang="en-US" altLang="zh-CN" sz="2400">
                <a:latin typeface="微软雅黑" pitchFamily="34" charset="-122"/>
                <a:ea typeface="微软雅黑" pitchFamily="34" charset="-122"/>
              </a:rPr>
              <a:t>1</a:t>
            </a:r>
            <a:r>
              <a:rPr lang="zh-CN" altLang="en-US" sz="2400">
                <a:latin typeface="微软雅黑" pitchFamily="34" charset="-122"/>
                <a:ea typeface="微软雅黑" pitchFamily="34" charset="-122"/>
              </a:rPr>
              <a:t>）作用方式</a:t>
            </a:r>
            <a:endParaRPr lang="en-US" altLang="zh-CN" sz="2400">
              <a:latin typeface="微软雅黑" pitchFamily="34" charset="-122"/>
              <a:ea typeface="微软雅黑" pitchFamily="34" charset="-122"/>
            </a:endParaRPr>
          </a:p>
          <a:p>
            <a:pPr marL="0" lvl="0" indent="0">
              <a:lnSpc>
                <a:spcPct val="120000"/>
              </a:lnSpc>
            </a:pPr>
            <a:r>
              <a:rPr lang="en-US" altLang="zh-CN" sz="2400">
                <a:latin typeface="微软雅黑" pitchFamily="34" charset="-122"/>
                <a:ea typeface="微软雅黑" pitchFamily="34" charset="-122"/>
              </a:rPr>
              <a:t>         </a:t>
            </a:r>
            <a:r>
              <a:rPr lang="zh-CN" altLang="en-US" sz="2400">
                <a:latin typeface="微软雅黑" pitchFamily="34" charset="-122"/>
                <a:ea typeface="微软雅黑" pitchFamily="34" charset="-122"/>
              </a:rPr>
              <a:t>生长素是信息分子，向细胞</a:t>
            </a:r>
            <a:r>
              <a:rPr lang="zh-CN" altLang="en-US" sz="2400" u="sng">
                <a:solidFill>
                  <a:srgbClr val="FF0000"/>
                </a:solidFill>
                <a:latin typeface="微软雅黑" pitchFamily="34" charset="-122"/>
                <a:ea typeface="微软雅黑" pitchFamily="34" charset="-122"/>
              </a:rPr>
              <a:t>传递信息</a:t>
            </a:r>
            <a:r>
              <a:rPr lang="zh-CN" altLang="en-US" sz="2400">
                <a:latin typeface="微软雅黑" pitchFamily="34" charset="-122"/>
                <a:ea typeface="微软雅黑" pitchFamily="34" charset="-122"/>
              </a:rPr>
              <a:t>，</a:t>
            </a:r>
            <a:r>
              <a:rPr lang="zh-CN" altLang="en-US" sz="2400" u="sng">
                <a:solidFill>
                  <a:srgbClr val="FF0000"/>
                </a:solidFill>
                <a:latin typeface="微软雅黑" pitchFamily="34" charset="-122"/>
                <a:ea typeface="微软雅黑" pitchFamily="34" charset="-122"/>
              </a:rPr>
              <a:t>调节</a:t>
            </a:r>
            <a:r>
              <a:rPr lang="zh-CN" altLang="en-US" sz="2400">
                <a:latin typeface="微软雅黑" pitchFamily="34" charset="-122"/>
                <a:ea typeface="微软雅黑" pitchFamily="34" charset="-122"/>
              </a:rPr>
              <a:t>细胞生命活动。</a:t>
            </a:r>
            <a:endParaRPr lang="en-US" altLang="zh-CN" sz="2400">
              <a:latin typeface="微软雅黑" pitchFamily="34" charset="-122"/>
              <a:ea typeface="微软雅黑" pitchFamily="34" charset="-122"/>
            </a:endParaRPr>
          </a:p>
          <a:p>
            <a:pPr marL="0" lvl="0" indent="0">
              <a:lnSpc>
                <a:spcPct val="120000"/>
              </a:lnSpc>
            </a:pPr>
            <a:r>
              <a:rPr lang="zh-CN" altLang="en-US" sz="2400">
                <a:latin typeface="微软雅黑" pitchFamily="34" charset="-122"/>
                <a:ea typeface="微软雅黑" pitchFamily="34" charset="-122"/>
              </a:rPr>
              <a:t>（</a:t>
            </a:r>
            <a:r>
              <a:rPr lang="en-US" altLang="zh-CN" sz="2400">
                <a:latin typeface="微软雅黑" pitchFamily="34" charset="-122"/>
                <a:ea typeface="微软雅黑" pitchFamily="34" charset="-122"/>
              </a:rPr>
              <a:t>2</a:t>
            </a:r>
            <a:r>
              <a:rPr lang="zh-CN" altLang="en-US" sz="2400">
                <a:latin typeface="微软雅黑" pitchFamily="34" charset="-122"/>
                <a:ea typeface="微软雅黑" pitchFamily="34" charset="-122"/>
              </a:rPr>
              <a:t>）作用机理</a:t>
            </a:r>
            <a:endParaRPr lang="en-US" altLang="zh-CN" sz="2400">
              <a:latin typeface="微软雅黑" pitchFamily="34" charset="-122"/>
              <a:ea typeface="微软雅黑" pitchFamily="34" charset="-122"/>
            </a:endParaRPr>
          </a:p>
          <a:p>
            <a:pPr marL="0" lvl="0" indent="0">
              <a:lnSpc>
                <a:spcPct val="120000"/>
              </a:lnSpc>
            </a:pPr>
            <a:r>
              <a:rPr lang="en-US" altLang="zh-CN" sz="2400">
                <a:latin typeface="微软雅黑" pitchFamily="34" charset="-122"/>
                <a:ea typeface="微软雅黑" pitchFamily="34" charset="-122"/>
              </a:rPr>
              <a:t>         </a:t>
            </a:r>
            <a:r>
              <a:rPr lang="zh-CN" altLang="en-US" sz="2400">
                <a:latin typeface="微软雅黑" pitchFamily="34" charset="-122"/>
                <a:ea typeface="微软雅黑" pitchFamily="34" charset="-122"/>
              </a:rPr>
              <a:t>生长素首先与</a:t>
            </a:r>
            <a:r>
              <a:rPr lang="zh-CN" altLang="en-US" sz="2400" u="sng">
                <a:solidFill>
                  <a:srgbClr val="FF0000"/>
                </a:solidFill>
                <a:latin typeface="微软雅黑" pitchFamily="34" charset="-122"/>
                <a:ea typeface="微软雅黑" pitchFamily="34" charset="-122"/>
              </a:rPr>
              <a:t>细胞内</a:t>
            </a:r>
            <a:r>
              <a:rPr lang="zh-CN" altLang="en-US" sz="2400">
                <a:latin typeface="微软雅黑" pitchFamily="34" charset="-122"/>
                <a:ea typeface="微软雅黑" pitchFamily="34" charset="-122"/>
              </a:rPr>
              <a:t>某种蛋白质</a:t>
            </a:r>
            <a:r>
              <a:rPr lang="en-US" altLang="zh-CN" sz="2400">
                <a:latin typeface="微软雅黑" pitchFamily="34" charset="-122"/>
                <a:ea typeface="微软雅黑" pitchFamily="34" charset="-122"/>
              </a:rPr>
              <a:t>——</a:t>
            </a:r>
            <a:r>
              <a:rPr lang="zh-CN" altLang="en-US" sz="2400" u="sng">
                <a:solidFill>
                  <a:srgbClr val="FF0000"/>
                </a:solidFill>
                <a:latin typeface="微软雅黑" pitchFamily="34" charset="-122"/>
                <a:ea typeface="微软雅黑" pitchFamily="34" charset="-122"/>
              </a:rPr>
              <a:t>生长素受体</a:t>
            </a:r>
            <a:r>
              <a:rPr lang="zh-CN" altLang="en-US" sz="2400">
                <a:latin typeface="微软雅黑" pitchFamily="34" charset="-122"/>
                <a:ea typeface="微软雅黑" pitchFamily="34" charset="-122"/>
              </a:rPr>
              <a:t>特异性结合，引发细胞内发生一系</a:t>
            </a:r>
            <a:endParaRPr lang="en-US" altLang="zh-CN" sz="2400">
              <a:latin typeface="微软雅黑" pitchFamily="34" charset="-122"/>
              <a:ea typeface="微软雅黑" pitchFamily="34" charset="-122"/>
            </a:endParaRPr>
          </a:p>
          <a:p>
            <a:pPr marL="0" lvl="0" indent="0">
              <a:lnSpc>
                <a:spcPct val="120000"/>
              </a:lnSpc>
            </a:pPr>
            <a:r>
              <a:rPr lang="en-US" altLang="zh-CN" sz="2400">
                <a:latin typeface="微软雅黑" pitchFamily="34" charset="-122"/>
                <a:ea typeface="微软雅黑" pitchFamily="34" charset="-122"/>
              </a:rPr>
              <a:t>  </a:t>
            </a:r>
            <a:r>
              <a:rPr lang="zh-CN" altLang="en-US" sz="2400">
                <a:latin typeface="微软雅黑" pitchFamily="34" charset="-122"/>
                <a:ea typeface="微软雅黑" pitchFamily="34" charset="-122"/>
              </a:rPr>
              <a:t>列</a:t>
            </a:r>
            <a:r>
              <a:rPr lang="zh-CN" altLang="en-US" sz="2400" u="sng">
                <a:solidFill>
                  <a:srgbClr val="FF0000"/>
                </a:solidFill>
                <a:latin typeface="微软雅黑" pitchFamily="34" charset="-122"/>
                <a:ea typeface="微软雅黑" pitchFamily="34" charset="-122"/>
              </a:rPr>
              <a:t>信号转导</a:t>
            </a:r>
            <a:r>
              <a:rPr lang="zh-CN" altLang="en-US" sz="2400">
                <a:latin typeface="微软雅黑" pitchFamily="34" charset="-122"/>
                <a:ea typeface="微软雅黑" pitchFamily="34" charset="-122"/>
              </a:rPr>
              <a:t>过程，进而</a:t>
            </a:r>
            <a:r>
              <a:rPr lang="zh-CN" altLang="en-US" sz="2400" u="sng">
                <a:solidFill>
                  <a:srgbClr val="FF0000"/>
                </a:solidFill>
                <a:latin typeface="微软雅黑" pitchFamily="34" charset="-122"/>
                <a:ea typeface="微软雅黑" pitchFamily="34" charset="-122"/>
              </a:rPr>
              <a:t>诱导特定基因的表达</a:t>
            </a:r>
            <a:r>
              <a:rPr lang="zh-CN" altLang="en-US" sz="2400">
                <a:latin typeface="微软雅黑" pitchFamily="34" charset="-122"/>
                <a:ea typeface="微软雅黑" pitchFamily="34" charset="-122"/>
              </a:rPr>
              <a:t>，从而产生效应。</a:t>
            </a:r>
            <a:endParaRPr lang="zh-CN" altLang="en-US" sz="2400">
              <a:latin typeface="微软雅黑" pitchFamily="34" charset="-122"/>
              <a:ea typeface="微软雅黑" pitchFamily="34" charset="-122"/>
            </a:endParaRPr>
          </a:p>
        </p:txBody>
      </p:sp>
      <p:pic>
        <p:nvPicPr>
          <p:cNvPr id="16391" name="Picture 3"/>
          <p:cNvPicPr>
            <a:picLocks noChangeAspect="1"/>
          </p:cNvPicPr>
          <p:nvPr>
            <p:custDataLst>
              <p:tags r:id="rId9"/>
            </p:custDataLst>
          </p:nvPr>
        </p:nvPicPr>
        <p:blipFill>
          <a:blip r:embed="rId8">
            <a:clrChange>
              <a:clrFrom>
                <a:srgbClr val="FFFFFF"/>
              </a:clrFrom>
              <a:clrTo>
                <a:srgbClr val="FFFFFF">
                  <a:alpha val="0"/>
                </a:srgbClr>
              </a:clrTo>
            </a:clrChange>
          </a:blip>
          <a:stretch>
            <a:fillRect/>
          </a:stretch>
        </p:blipFill>
        <p:spPr>
          <a:xfrm>
            <a:off x="8308975" y="169863"/>
            <a:ext cx="3773488" cy="2244725"/>
          </a:xfrm>
          <a:prstGeom prst="rect">
            <a:avLst/>
          </a:prstGeom>
          <a:noFill/>
          <a:ln>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1" fill="hold" nodeType="clickEffect">
                                  <p:stCondLst>
                                    <p:cond delay="0"/>
                                  </p:stCondLst>
                                  <p:childTnLst>
                                    <p:set>
                                      <p:cBhvr>
                                        <p:cTn id="18" dur="1" fill="hold">
                                          <p:stCondLst>
                                            <p:cond delay="0"/>
                                          </p:stCondLst>
                                        </p:cTn>
                                        <p:tgtEl>
                                          <p:spTgt spid="1639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1" fill="hold" nodeType="clickEffect">
                                  <p:stCondLst>
                                    <p:cond delay="0"/>
                                  </p:stCondLst>
                                  <p:childTnLst>
                                    <p:set>
                                      <p:cBhvr>
                                        <p:cTn id="22"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dur="1" fill="hold"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childTnLst>
                                </p:cTn>
                              </p:par>
                              <p:par>
                                <p:cTn id="27" presetID="1" presetClass="entr" presetSubtype="0" dur="1" fill="hold" nodeType="withEffect">
                                  <p:stCondLst>
                                    <p:cond delay="0"/>
                                  </p:stCondLst>
                                  <p:childTnLst>
                                    <p:set>
                                      <p:cBhvr>
                                        <p:cTn id="28" dur="1" fill="hold">
                                          <p:stCondLst>
                                            <p:cond delay="0"/>
                                          </p:stCondLst>
                                        </p:cTn>
                                        <p:tgtEl>
                                          <p:spTgt spid="16387">
                                            <p:txEl>
                                              <p:pRg st="5" end="5"/>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afterGroup">
                            <p:stCondLst>
                              <p:cond delay="0"/>
                            </p:stCondLst>
                            <p:childTnLst>
                              <p:par>
                                <p:cTn id="31" presetID="1" presetClass="entr" presetSubtype="0" dur="1" fill="hold" nodeType="clickEffect">
                                  <p:stCondLst>
                                    <p:cond delay="0"/>
                                  </p:stCondLst>
                                  <p:childTnLst>
                                    <p:set>
                                      <p:cBhvr>
                                        <p:cTn id="32" dur="1" fill="hold">
                                          <p:stCondLst>
                                            <p:cond delay="0"/>
                                          </p:stCondLst>
                                        </p:cTn>
                                        <p:tgtEl>
                                          <p:spTgt spid="16388">
                                            <p:txEl>
                                              <p:pRg st="0" end="0"/>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afterGroup">
                            <p:stCondLst>
                              <p:cond delay="0"/>
                            </p:stCondLst>
                            <p:childTnLst>
                              <p:par>
                                <p:cTn id="35" presetID="1" presetClass="entr" presetSubtype="0" dur="1" fill="hold" nodeType="clickEffect">
                                  <p:stCondLst>
                                    <p:cond delay="0"/>
                                  </p:stCondLst>
                                  <p:childTnLst>
                                    <p:set>
                                      <p:cBhvr>
                                        <p:cTn id="36" dur="1" fill="hold">
                                          <p:stCondLst>
                                            <p:cond delay="0"/>
                                          </p:stCondLst>
                                        </p:cTn>
                                        <p:tgtEl>
                                          <p:spTgt spid="16389">
                                            <p:txEl>
                                              <p:pRg st="0" end="0"/>
                                            </p:txEl>
                                          </p:spTgt>
                                        </p:tgtEl>
                                        <p:attrNameLst>
                                          <p:attrName>style.visibility</p:attrName>
                                        </p:attrNameLst>
                                      </p:cBhvr>
                                      <p:to>
                                        <p:strVal val="visible"/>
                                      </p:to>
                                    </p:set>
                                  </p:childTnLst>
                                </p:cTn>
                              </p:par>
                            </p:childTnLst>
                          </p:cTn>
                        </p:par>
                      </p:childTnLst>
                    </p:cTn>
                  </p:par>
                  <p:par>
                    <p:cTn id="37" fill="hold" nodeType="clickPar">
                      <p:stCondLst>
                        <p:cond delay="indefinite"/>
                      </p:stCondLst>
                      <p:childTnLst>
                        <p:par>
                          <p:cTn id="38" fill="hold" nodeType="afterGroup">
                            <p:stCondLst>
                              <p:cond delay="0"/>
                            </p:stCondLst>
                            <p:childTnLst>
                              <p:par>
                                <p:cTn id="39" presetID="1" presetClass="entr" presetSubtype="0" dur="1" fill="hold" nodeType="clickEffect">
                                  <p:stCondLst>
                                    <p:cond delay="0"/>
                                  </p:stCondLst>
                                  <p:childTnLst>
                                    <p:set>
                                      <p:cBhvr>
                                        <p:cTn id="40" dur="1" fill="hold">
                                          <p:stCondLst>
                                            <p:cond delay="0"/>
                                          </p:stCondLst>
                                        </p:cTn>
                                        <p:tgtEl>
                                          <p:spTgt spid="16390">
                                            <p:txEl>
                                              <p:pRg st="0" end="0"/>
                                            </p:txEl>
                                          </p:spTgt>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afterGroup">
                            <p:stCondLst>
                              <p:cond delay="0"/>
                            </p:stCondLst>
                            <p:childTnLst>
                              <p:par>
                                <p:cTn id="43" presetID="1" presetClass="entr" presetSubtype="0" dur="1" fill="hold" nodeType="clickEffect">
                                  <p:stCondLst>
                                    <p:cond delay="0"/>
                                  </p:stCondLst>
                                  <p:childTnLst>
                                    <p:set>
                                      <p:cBhvr>
                                        <p:cTn id="44" dur="1" fill="hold">
                                          <p:stCondLst>
                                            <p:cond delay="0"/>
                                          </p:stCondLst>
                                        </p:cTn>
                                        <p:tgtEl>
                                          <p:spTgt spid="16390">
                                            <p:txEl>
                                              <p:pRg st="1" end="1"/>
                                            </p:txEl>
                                          </p:spTgt>
                                        </p:tgtEl>
                                        <p:attrNameLst>
                                          <p:attrName>style.visibility</p:attrName>
                                        </p:attrNameLst>
                                      </p:cBhvr>
                                      <p:to>
                                        <p:strVal val="visible"/>
                                      </p:to>
                                    </p:set>
                                  </p:childTnLst>
                                </p:cTn>
                              </p:par>
                            </p:childTnLst>
                          </p:cTn>
                        </p:par>
                      </p:childTnLst>
                    </p:cTn>
                  </p:par>
                  <p:par>
                    <p:cTn id="45" fill="hold" nodeType="clickPar">
                      <p:stCondLst>
                        <p:cond delay="indefinite"/>
                      </p:stCondLst>
                      <p:childTnLst>
                        <p:par>
                          <p:cTn id="46" fill="hold" nodeType="afterGroup">
                            <p:stCondLst>
                              <p:cond delay="0"/>
                            </p:stCondLst>
                            <p:childTnLst>
                              <p:par>
                                <p:cTn id="47" presetID="1" presetClass="entr" presetSubtype="0" dur="1" fill="hold" nodeType="clickEffect">
                                  <p:stCondLst>
                                    <p:cond delay="0"/>
                                  </p:stCondLst>
                                  <p:childTnLst>
                                    <p:set>
                                      <p:cBhvr>
                                        <p:cTn id="48" dur="1" fill="hold">
                                          <p:stCondLst>
                                            <p:cond delay="0"/>
                                          </p:stCondLst>
                                        </p:cTn>
                                        <p:tgtEl>
                                          <p:spTgt spid="16390">
                                            <p:txEl>
                                              <p:pRg st="2" end="2"/>
                                            </p:txEl>
                                          </p:spTgt>
                                        </p:tgtEl>
                                        <p:attrNameLst>
                                          <p:attrName>style.visibility</p:attrName>
                                        </p:attrNameLst>
                                      </p:cBhvr>
                                      <p:to>
                                        <p:strVal val="visible"/>
                                      </p:to>
                                    </p:set>
                                  </p:childTnLst>
                                </p:cTn>
                              </p:par>
                            </p:childTnLst>
                          </p:cTn>
                        </p:par>
                      </p:childTnLst>
                    </p:cTn>
                  </p:par>
                  <p:par>
                    <p:cTn id="49" fill="hold" nodeType="clickPar">
                      <p:stCondLst>
                        <p:cond delay="indefinite"/>
                      </p:stCondLst>
                      <p:childTnLst>
                        <p:par>
                          <p:cTn id="50" fill="hold" nodeType="afterGroup">
                            <p:stCondLst>
                              <p:cond delay="0"/>
                            </p:stCondLst>
                            <p:childTnLst>
                              <p:par>
                                <p:cTn id="51" presetID="1" presetClass="entr" presetSubtype="0" dur="1" fill="hold" nodeType="clickEffect">
                                  <p:stCondLst>
                                    <p:cond delay="0"/>
                                  </p:stCondLst>
                                  <p:childTnLst>
                                    <p:set>
                                      <p:cBhvr>
                                        <p:cTn id="52" dur="1" fill="hold">
                                          <p:stCondLst>
                                            <p:cond delay="0"/>
                                          </p:stCondLst>
                                        </p:cTn>
                                        <p:tgtEl>
                                          <p:spTgt spid="16390">
                                            <p:txEl>
                                              <p:pRg st="3" end="3"/>
                                            </p:txEl>
                                          </p:spTgt>
                                        </p:tgtEl>
                                        <p:attrNameLst>
                                          <p:attrName>style.visibility</p:attrName>
                                        </p:attrNameLst>
                                      </p:cBhvr>
                                      <p:to>
                                        <p:strVal val="visible"/>
                                      </p:to>
                                    </p:set>
                                  </p:childTnLst>
                                </p:cTn>
                              </p:par>
                              <p:par>
                                <p:cTn id="53" presetID="1" presetClass="entr" presetSubtype="0" dur="1" fill="hold" nodeType="withEffect">
                                  <p:stCondLst>
                                    <p:cond delay="0"/>
                                  </p:stCondLst>
                                  <p:childTnLst>
                                    <p:set>
                                      <p:cBhvr>
                                        <p:cTn id="54" dur="1" fill="hold">
                                          <p:stCondLst>
                                            <p:cond delay="0"/>
                                          </p:stCondLst>
                                        </p:cTn>
                                        <p:tgtEl>
                                          <p:spTgt spid="1639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7410" name="文本框 2"/>
          <p:cNvSpPr/>
          <p:nvPr>
            <p:custDataLst>
              <p:tags r:id="rId3"/>
            </p:custDataLst>
          </p:nvPr>
        </p:nvSpPr>
        <p:spPr>
          <a:xfrm>
            <a:off x="0" y="708025"/>
            <a:ext cx="12192000" cy="52228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r>
              <a:rPr lang="en-US" altLang="zh-CN">
                <a:latin typeface="微软雅黑" pitchFamily="34" charset="-122"/>
                <a:ea typeface="微软雅黑" pitchFamily="34" charset="-122"/>
              </a:rPr>
              <a:t>  3</a:t>
            </a:r>
            <a:r>
              <a:rPr lang="zh-CN" altLang="en-US">
                <a:latin typeface="微软雅黑" pitchFamily="34" charset="-122"/>
                <a:ea typeface="微软雅黑" pitchFamily="34" charset="-122"/>
              </a:rPr>
              <a:t>、生长素的作用特点</a:t>
            </a:r>
            <a:endParaRPr lang="zh-CN" altLang="en-US">
              <a:latin typeface="微软雅黑" pitchFamily="34" charset="-122"/>
              <a:ea typeface="微软雅黑" pitchFamily="34" charset="-122"/>
            </a:endParaRPr>
          </a:p>
        </p:txBody>
      </p:sp>
      <p:sp>
        <p:nvSpPr>
          <p:cNvPr id="17411" name="矩形 3"/>
          <p:cNvSpPr/>
          <p:nvPr>
            <p:custDataLst>
              <p:tags r:id="rId4"/>
            </p:custDataLst>
          </p:nvPr>
        </p:nvSpPr>
        <p:spPr>
          <a:xfrm>
            <a:off x="0" y="0"/>
            <a:ext cx="12192000" cy="646113"/>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defTabSz="1216025"/>
            <a:r>
              <a:rPr lang="zh-CN" altLang="en-US" sz="3600" spc="0">
                <a:solidFill>
                  <a:srgbClr val="FF0000"/>
                </a:solidFill>
                <a:latin typeface="微软雅黑" pitchFamily="34" charset="-122"/>
                <a:ea typeface="微软雅黑" pitchFamily="34" charset="-122"/>
              </a:rPr>
              <a:t>三、生长素的生理作用</a:t>
            </a:r>
            <a:endParaRPr lang="zh-CN" altLang="zh-CN" sz="3600">
              <a:solidFill>
                <a:srgbClr val="FF0000"/>
              </a:solidFill>
              <a:latin typeface="微软雅黑" pitchFamily="34" charset="-122"/>
              <a:ea typeface="微软雅黑" pitchFamily="34" charset="-122"/>
            </a:endParaRPr>
          </a:p>
        </p:txBody>
      </p:sp>
      <p:sp>
        <p:nvSpPr>
          <p:cNvPr id="17412" name="文本框 5"/>
          <p:cNvSpPr txBox="1"/>
          <p:nvPr>
            <p:custDataLst>
              <p:tags r:id="rId5"/>
            </p:custDataLst>
          </p:nvPr>
        </p:nvSpPr>
        <p:spPr>
          <a:xfrm>
            <a:off x="0" y="1292225"/>
            <a:ext cx="12192000" cy="461963"/>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     生长素所发挥的作用，因</a:t>
            </a:r>
            <a:r>
              <a:rPr lang="zh-CN" altLang="en-US" sz="2400" u="sng" spc="0">
                <a:solidFill>
                  <a:srgbClr val="FF0000"/>
                </a:solidFill>
                <a:latin typeface="微软雅黑" pitchFamily="34" charset="-122"/>
                <a:ea typeface="微软雅黑" pitchFamily="34" charset="-122"/>
              </a:rPr>
              <a:t>浓度</a:t>
            </a:r>
            <a:r>
              <a:rPr lang="zh-CN" altLang="en-US" sz="2400" spc="0">
                <a:latin typeface="微软雅黑" pitchFamily="34" charset="-122"/>
                <a:ea typeface="微软雅黑" pitchFamily="34" charset="-122"/>
              </a:rPr>
              <a:t>、</a:t>
            </a:r>
            <a:r>
              <a:rPr lang="zh-CN" altLang="en-US" sz="2400" u="sng" spc="0">
                <a:solidFill>
                  <a:srgbClr val="FF0000"/>
                </a:solidFill>
                <a:latin typeface="微软雅黑" pitchFamily="34" charset="-122"/>
                <a:ea typeface="微软雅黑" pitchFamily="34" charset="-122"/>
              </a:rPr>
              <a:t>细胞的成熟情况</a:t>
            </a:r>
            <a:r>
              <a:rPr lang="zh-CN" altLang="en-US" sz="2400" spc="0">
                <a:latin typeface="微软雅黑" pitchFamily="34" charset="-122"/>
                <a:ea typeface="微软雅黑" pitchFamily="34" charset="-122"/>
              </a:rPr>
              <a:t>和</a:t>
            </a:r>
            <a:r>
              <a:rPr lang="zh-CN" altLang="en-US" sz="2400" u="sng" spc="0">
                <a:solidFill>
                  <a:srgbClr val="FF0000"/>
                </a:solidFill>
                <a:latin typeface="微软雅黑" pitchFamily="34" charset="-122"/>
                <a:ea typeface="微软雅黑" pitchFamily="34" charset="-122"/>
              </a:rPr>
              <a:t>器官的种类</a:t>
            </a:r>
            <a:r>
              <a:rPr lang="zh-CN" altLang="en-US" sz="2400" spc="0">
                <a:latin typeface="微软雅黑" pitchFamily="34" charset="-122"/>
                <a:ea typeface="微软雅黑" pitchFamily="34" charset="-122"/>
              </a:rPr>
              <a:t>不同而有较大的差异。</a:t>
            </a:r>
            <a:endParaRPr lang="zh-CN" altLang="en-US" sz="2400">
              <a:latin typeface="微软雅黑" pitchFamily="34" charset="-122"/>
              <a:ea typeface="微软雅黑" pitchFamily="34" charset="-122"/>
            </a:endParaRPr>
          </a:p>
        </p:txBody>
      </p:sp>
      <p:sp>
        <p:nvSpPr>
          <p:cNvPr id="17413" name="文本框 7"/>
          <p:cNvSpPr txBox="1"/>
          <p:nvPr>
            <p:custDataLst>
              <p:tags r:id="rId6"/>
            </p:custDataLst>
          </p:nvPr>
        </p:nvSpPr>
        <p:spPr>
          <a:xfrm>
            <a:off x="0" y="1816100"/>
            <a:ext cx="12192000" cy="461963"/>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1" indent="0"/>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1</a:t>
            </a:r>
            <a:r>
              <a:rPr lang="zh-CN" altLang="en-US" sz="2400" spc="0">
                <a:latin typeface="微软雅黑" pitchFamily="34" charset="-122"/>
                <a:ea typeface="微软雅黑" pitchFamily="34" charset="-122"/>
              </a:rPr>
              <a:t>）一般情况下，生长素在</a:t>
            </a:r>
            <a:r>
              <a:rPr lang="zh-CN" altLang="en-US" sz="2400" u="sng" spc="0">
                <a:solidFill>
                  <a:srgbClr val="FF0000"/>
                </a:solidFill>
                <a:latin typeface="微软雅黑" pitchFamily="34" charset="-122"/>
                <a:ea typeface="微软雅黑" pitchFamily="34" charset="-122"/>
              </a:rPr>
              <a:t>浓度较低</a:t>
            </a:r>
            <a:r>
              <a:rPr lang="zh-CN" altLang="en-US" sz="2400" spc="0">
                <a:latin typeface="微软雅黑" pitchFamily="34" charset="-122"/>
                <a:ea typeface="微软雅黑" pitchFamily="34" charset="-122"/>
              </a:rPr>
              <a:t>时</a:t>
            </a:r>
            <a:r>
              <a:rPr lang="zh-CN" altLang="en-US" sz="2400" u="sng" spc="0">
                <a:solidFill>
                  <a:srgbClr val="FF0000"/>
                </a:solidFill>
                <a:latin typeface="微软雅黑" pitchFamily="34" charset="-122"/>
                <a:ea typeface="微软雅黑" pitchFamily="34" charset="-122"/>
              </a:rPr>
              <a:t>促进生长</a:t>
            </a:r>
            <a:r>
              <a:rPr lang="zh-CN" altLang="en-US" sz="2400" spc="0">
                <a:latin typeface="微软雅黑" pitchFamily="34" charset="-122"/>
                <a:ea typeface="微软雅黑" pitchFamily="34" charset="-122"/>
              </a:rPr>
              <a:t>，在</a:t>
            </a:r>
            <a:r>
              <a:rPr lang="zh-CN" altLang="en-US" sz="2400" u="sng" spc="0">
                <a:solidFill>
                  <a:srgbClr val="FF0000"/>
                </a:solidFill>
                <a:latin typeface="微软雅黑" pitchFamily="34" charset="-122"/>
                <a:ea typeface="微软雅黑" pitchFamily="34" charset="-122"/>
              </a:rPr>
              <a:t>浓度过高</a:t>
            </a:r>
            <a:r>
              <a:rPr lang="zh-CN" altLang="en-US" sz="2400" spc="0">
                <a:latin typeface="微软雅黑" pitchFamily="34" charset="-122"/>
                <a:ea typeface="微软雅黑" pitchFamily="34" charset="-122"/>
              </a:rPr>
              <a:t>时则会</a:t>
            </a:r>
            <a:r>
              <a:rPr lang="zh-CN" altLang="en-US" sz="2400" u="sng" spc="0">
                <a:solidFill>
                  <a:srgbClr val="FF0000"/>
                </a:solidFill>
                <a:latin typeface="微软雅黑" pitchFamily="34" charset="-122"/>
                <a:ea typeface="微软雅黑" pitchFamily="34" charset="-122"/>
              </a:rPr>
              <a:t>抑制生长</a:t>
            </a:r>
            <a:r>
              <a:rPr lang="zh-CN" altLang="en-US" sz="2400" spc="0">
                <a:latin typeface="微软雅黑" pitchFamily="34" charset="-122"/>
                <a:ea typeface="微软雅黑" pitchFamily="34" charset="-122"/>
              </a:rPr>
              <a:t>。</a:t>
            </a:r>
            <a:endParaRPr lang="en-US" altLang="zh-CN" sz="2400">
              <a:latin typeface="微软雅黑" pitchFamily="34" charset="-122"/>
              <a:ea typeface="微软雅黑" pitchFamily="34" charset="-122"/>
            </a:endParaRPr>
          </a:p>
        </p:txBody>
      </p:sp>
      <p:sp>
        <p:nvSpPr>
          <p:cNvPr id="17414" name="文本框 8"/>
          <p:cNvSpPr txBox="1"/>
          <p:nvPr>
            <p:custDataLst>
              <p:tags r:id="rId7"/>
            </p:custDataLst>
          </p:nvPr>
        </p:nvSpPr>
        <p:spPr>
          <a:xfrm>
            <a:off x="0" y="2339975"/>
            <a:ext cx="12192000" cy="461963"/>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1" indent="0"/>
            <a:r>
              <a:rPr lang="zh-CN" altLang="en-US" sz="2400" spc="0">
                <a:latin typeface="微软雅黑" pitchFamily="34" charset="-122"/>
                <a:ea typeface="微软雅黑" pitchFamily="34" charset="-122"/>
              </a:rPr>
              <a:t>   ①曲线</a:t>
            </a:r>
            <a:endParaRPr lang="en-US" altLang="zh-CN" sz="2400">
              <a:latin typeface="微软雅黑" pitchFamily="34" charset="-122"/>
              <a:ea typeface="微软雅黑" pitchFamily="34" charset="-122"/>
            </a:endParaRPr>
          </a:p>
        </p:txBody>
      </p:sp>
      <p:pic>
        <p:nvPicPr>
          <p:cNvPr id="17415" name="H57.eps"/>
          <p:cNvPicPr>
            <a:picLocks noChangeAspect="1"/>
          </p:cNvPicPr>
          <p:nvPr>
            <p:custDataLst>
              <p:tags r:id="rId9"/>
            </p:custDataLst>
          </p:nvPr>
        </p:nvPicPr>
        <p:blipFill>
          <a:blip r:embed="rId8">
            <a:clrChange>
              <a:clrFrom>
                <a:srgbClr val="FFFFFF"/>
              </a:clrFrom>
              <a:clrTo>
                <a:srgbClr val="FFFFFF">
                  <a:alpha val="0"/>
                </a:srgbClr>
              </a:clrTo>
            </a:clrChange>
          </a:blip>
          <a:stretch>
            <a:fillRect/>
          </a:stretch>
        </p:blipFill>
        <p:spPr>
          <a:xfrm>
            <a:off x="284163" y="3046413"/>
            <a:ext cx="3746500" cy="3103562"/>
          </a:xfrm>
          <a:prstGeom prst="rect">
            <a:avLst/>
          </a:prstGeom>
          <a:noFill/>
          <a:ln>
            <a:noFill/>
            <a:miter lim="800000"/>
          </a:ln>
        </p:spPr>
      </p:pic>
      <p:sp>
        <p:nvSpPr>
          <p:cNvPr id="17416" name="文本框 11"/>
          <p:cNvSpPr txBox="1"/>
          <p:nvPr>
            <p:custDataLst>
              <p:tags r:id="rId10"/>
            </p:custDataLst>
          </p:nvPr>
        </p:nvSpPr>
        <p:spPr>
          <a:xfrm>
            <a:off x="4191000" y="2335213"/>
            <a:ext cx="8001000" cy="4532312"/>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10000"/>
              </a:lnSpc>
            </a:pPr>
            <a:r>
              <a:rPr lang="en-US" altLang="zh-CN" sz="2400" spc="0">
                <a:latin typeface="微软雅黑" pitchFamily="34" charset="-122"/>
                <a:ea typeface="微软雅黑" pitchFamily="34" charset="-122"/>
              </a:rPr>
              <a:t>A</a:t>
            </a:r>
            <a:r>
              <a:rPr lang="zh-CN" altLang="en-US" sz="2400" spc="0">
                <a:latin typeface="微软雅黑" pitchFamily="34" charset="-122"/>
                <a:ea typeface="微软雅黑" pitchFamily="34" charset="-122"/>
              </a:rPr>
              <a:t>点：既不促进生长也不抑制生长。</a:t>
            </a:r>
            <a:endParaRPr lang="zh-CN" altLang="en-US" sz="2400">
              <a:latin typeface="微软雅黑" pitchFamily="34" charset="-122"/>
              <a:ea typeface="微软雅黑" pitchFamily="34" charset="-122"/>
            </a:endParaRPr>
          </a:p>
          <a:p>
            <a:pPr marL="0" marR="0" lvl="0" indent="0">
              <a:lnSpc>
                <a:spcPct val="110000"/>
              </a:lnSpc>
            </a:pPr>
            <a:r>
              <a:rPr lang="en-US" altLang="zh-CN" sz="2400" spc="0">
                <a:latin typeface="微软雅黑" pitchFamily="34" charset="-122"/>
                <a:ea typeface="微软雅黑" pitchFamily="34" charset="-122"/>
              </a:rPr>
              <a:t>A~C</a:t>
            </a:r>
            <a:r>
              <a:rPr lang="zh-CN" altLang="en-US" sz="2400" spc="0">
                <a:latin typeface="微软雅黑" pitchFamily="34" charset="-122"/>
                <a:ea typeface="微软雅黑" pitchFamily="34" charset="-122"/>
              </a:rPr>
              <a:t>段</a:t>
            </a:r>
            <a:r>
              <a:rPr lang="en-US" altLang="zh-CN" sz="2400" spc="0">
                <a:latin typeface="微软雅黑" pitchFamily="34" charset="-122"/>
                <a:ea typeface="微软雅黑" pitchFamily="34" charset="-122"/>
              </a:rPr>
              <a:t>(</a:t>
            </a:r>
            <a:r>
              <a:rPr lang="zh-CN" altLang="en-US" sz="2400" spc="0">
                <a:latin typeface="微软雅黑" pitchFamily="34" charset="-122"/>
                <a:ea typeface="微软雅黑" pitchFamily="34" charset="-122"/>
              </a:rPr>
              <a:t>不含</a:t>
            </a:r>
            <a:r>
              <a:rPr lang="en-US" altLang="zh-CN" sz="2400" spc="0">
                <a:latin typeface="微软雅黑" pitchFamily="34" charset="-122"/>
                <a:ea typeface="微软雅黑" pitchFamily="34" charset="-122"/>
              </a:rPr>
              <a:t>A</a:t>
            </a:r>
            <a:r>
              <a:rPr lang="zh-CN" altLang="en-US" sz="2400" spc="0">
                <a:latin typeface="微软雅黑" pitchFamily="34" charset="-122"/>
                <a:ea typeface="微软雅黑" pitchFamily="34" charset="-122"/>
              </a:rPr>
              <a:t>点</a:t>
            </a:r>
            <a:r>
              <a:rPr lang="en-US" altLang="zh-CN" sz="2400" spc="0">
                <a:latin typeface="微软雅黑" pitchFamily="34" charset="-122"/>
                <a:ea typeface="微软雅黑" pitchFamily="34" charset="-122"/>
              </a:rPr>
              <a:t>)</a:t>
            </a:r>
            <a:r>
              <a:rPr lang="zh-CN" altLang="en-US" sz="2400" spc="0">
                <a:latin typeface="微软雅黑" pitchFamily="34" charset="-122"/>
                <a:ea typeface="微软雅黑" pitchFamily="34" charset="-122"/>
              </a:rPr>
              <a:t>：随生长素浓度升高，对生长的促进作</a:t>
            </a:r>
            <a:endParaRPr lang="en-US" altLang="zh-CN" sz="2400">
              <a:latin typeface="微软雅黑" pitchFamily="34" charset="-122"/>
              <a:ea typeface="微软雅黑" pitchFamily="34" charset="-122"/>
            </a:endParaRPr>
          </a:p>
          <a:p>
            <a:pPr marL="0" marR="0" lvl="0" indent="0">
              <a:lnSpc>
                <a:spcPct val="110000"/>
              </a:lnSpc>
            </a:pPr>
            <a:r>
              <a:rPr lang="en-US" altLang="zh-CN" sz="2400" spc="0">
                <a:latin typeface="微软雅黑" pitchFamily="34" charset="-122"/>
                <a:ea typeface="微软雅黑" pitchFamily="34" charset="-122"/>
              </a:rPr>
              <a:t>                             </a:t>
            </a:r>
            <a:r>
              <a:rPr lang="zh-CN" altLang="en-US" sz="2400" spc="0">
                <a:latin typeface="微软雅黑" pitchFamily="34" charset="-122"/>
                <a:ea typeface="微软雅黑" pitchFamily="34" charset="-122"/>
              </a:rPr>
              <a:t>用逐渐增强。</a:t>
            </a:r>
            <a:endParaRPr lang="zh-CN" altLang="en-US" sz="2400">
              <a:latin typeface="微软雅黑" pitchFamily="34" charset="-122"/>
              <a:ea typeface="微软雅黑" pitchFamily="34" charset="-122"/>
            </a:endParaRPr>
          </a:p>
          <a:p>
            <a:pPr marL="0" marR="0" lvl="0" indent="0">
              <a:lnSpc>
                <a:spcPct val="110000"/>
              </a:lnSpc>
            </a:pPr>
            <a:r>
              <a:rPr lang="en-US" altLang="zh-CN" sz="2400" spc="0">
                <a:latin typeface="微软雅黑" pitchFamily="34" charset="-122"/>
                <a:ea typeface="微软雅黑" pitchFamily="34" charset="-122"/>
              </a:rPr>
              <a:t>C</a:t>
            </a:r>
            <a:r>
              <a:rPr lang="zh-CN" altLang="en-US" sz="2400" spc="0">
                <a:latin typeface="微软雅黑" pitchFamily="34" charset="-122"/>
                <a:ea typeface="微软雅黑" pitchFamily="34" charset="-122"/>
              </a:rPr>
              <a:t>点：促进生长的最适浓度，其促进效果最强。</a:t>
            </a:r>
            <a:endParaRPr lang="zh-CN" altLang="en-US" sz="2400">
              <a:latin typeface="微软雅黑" pitchFamily="34" charset="-122"/>
              <a:ea typeface="微软雅黑" pitchFamily="34" charset="-122"/>
            </a:endParaRPr>
          </a:p>
          <a:p>
            <a:pPr marL="0" marR="0" lvl="0" indent="0">
              <a:lnSpc>
                <a:spcPct val="110000"/>
              </a:lnSpc>
            </a:pPr>
            <a:r>
              <a:rPr lang="en-US" altLang="zh-CN" sz="2400" spc="0">
                <a:latin typeface="微软雅黑" pitchFamily="34" charset="-122"/>
                <a:ea typeface="微软雅黑" pitchFamily="34" charset="-122"/>
              </a:rPr>
              <a:t>CE</a:t>
            </a:r>
            <a:r>
              <a:rPr lang="zh-CN" altLang="en-US" sz="2400" spc="0">
                <a:latin typeface="微软雅黑" pitchFamily="34" charset="-122"/>
                <a:ea typeface="微软雅黑" pitchFamily="34" charset="-122"/>
              </a:rPr>
              <a:t>段</a:t>
            </a:r>
            <a:r>
              <a:rPr lang="en-US" altLang="zh-CN" sz="2400" spc="0">
                <a:latin typeface="微软雅黑" pitchFamily="34" charset="-122"/>
                <a:ea typeface="微软雅黑" pitchFamily="34" charset="-122"/>
              </a:rPr>
              <a:t>(</a:t>
            </a:r>
            <a:r>
              <a:rPr lang="zh-CN" altLang="en-US" sz="2400" spc="0">
                <a:latin typeface="微软雅黑" pitchFamily="34" charset="-122"/>
                <a:ea typeface="微软雅黑" pitchFamily="34" charset="-122"/>
              </a:rPr>
              <a:t>不含</a:t>
            </a:r>
            <a:r>
              <a:rPr lang="en-US" altLang="zh-CN" sz="2400" spc="0">
                <a:latin typeface="微软雅黑" pitchFamily="34" charset="-122"/>
                <a:ea typeface="微软雅黑" pitchFamily="34" charset="-122"/>
              </a:rPr>
              <a:t>E</a:t>
            </a:r>
            <a:r>
              <a:rPr lang="zh-CN" altLang="en-US" sz="2400" spc="0">
                <a:latin typeface="微软雅黑" pitchFamily="34" charset="-122"/>
                <a:ea typeface="微软雅黑" pitchFamily="34" charset="-122"/>
              </a:rPr>
              <a:t>点</a:t>
            </a:r>
            <a:r>
              <a:rPr lang="en-US" altLang="zh-CN" sz="2400" spc="0">
                <a:latin typeface="微软雅黑" pitchFamily="34" charset="-122"/>
                <a:ea typeface="微软雅黑" pitchFamily="34" charset="-122"/>
              </a:rPr>
              <a:t>)</a:t>
            </a:r>
            <a:r>
              <a:rPr lang="zh-CN" altLang="en-US" sz="2400" spc="0">
                <a:latin typeface="微软雅黑" pitchFamily="34" charset="-122"/>
                <a:ea typeface="微软雅黑" pitchFamily="34" charset="-122"/>
              </a:rPr>
              <a:t>：随生长素浓度升高，对生长的促进作用逐       </a:t>
            </a:r>
            <a:endParaRPr lang="en-US" altLang="zh-CN" sz="2400">
              <a:latin typeface="微软雅黑" pitchFamily="34" charset="-122"/>
              <a:ea typeface="微软雅黑" pitchFamily="34" charset="-122"/>
            </a:endParaRPr>
          </a:p>
          <a:p>
            <a:pPr marL="0" marR="0" lvl="0" indent="0">
              <a:lnSpc>
                <a:spcPct val="110000"/>
              </a:lnSpc>
            </a:pPr>
            <a:r>
              <a:rPr lang="zh-CN" altLang="en-US" sz="2400" spc="0">
                <a:latin typeface="微软雅黑" pitchFamily="34" charset="-122"/>
                <a:ea typeface="微软雅黑" pitchFamily="34" charset="-122"/>
              </a:rPr>
              <a:t>                          渐减弱。</a:t>
            </a:r>
            <a:endParaRPr lang="en-US" altLang="zh-CN" sz="2400">
              <a:latin typeface="微软雅黑" pitchFamily="34" charset="-122"/>
              <a:ea typeface="微软雅黑" pitchFamily="34" charset="-122"/>
            </a:endParaRPr>
          </a:p>
          <a:p>
            <a:pPr marL="0" marR="0" lvl="0" indent="0">
              <a:lnSpc>
                <a:spcPct val="110000"/>
              </a:lnSpc>
            </a:pPr>
            <a:r>
              <a:rPr lang="en-US" altLang="zh-CN" sz="2400" spc="0">
                <a:latin typeface="微软雅黑" pitchFamily="34" charset="-122"/>
                <a:ea typeface="微软雅黑" pitchFamily="34" charset="-122"/>
              </a:rPr>
              <a:t>E</a:t>
            </a:r>
            <a:r>
              <a:rPr lang="zh-CN" altLang="en-US" sz="2400" spc="0">
                <a:latin typeface="微软雅黑" pitchFamily="34" charset="-122"/>
                <a:ea typeface="微软雅黑" pitchFamily="34" charset="-122"/>
              </a:rPr>
              <a:t>点：促进生长的浓度</a:t>
            </a:r>
            <a:r>
              <a:rPr lang="zh-CN" altLang="en-US" sz="2400">
                <a:latin typeface="微软雅黑" pitchFamily="34" charset="-122"/>
                <a:ea typeface="微软雅黑" pitchFamily="34" charset="-122"/>
              </a:rPr>
              <a:t>“阈值”。低于此值时均为促进生长</a:t>
            </a:r>
            <a:endParaRPr lang="en-US" altLang="zh-CN" sz="2400">
              <a:latin typeface="微软雅黑" pitchFamily="34" charset="-122"/>
              <a:ea typeface="微软雅黑" pitchFamily="34" charset="-122"/>
            </a:endParaRPr>
          </a:p>
          <a:p>
            <a:pPr marL="0" marR="0" lvl="0" indent="0">
              <a:lnSpc>
                <a:spcPct val="110000"/>
              </a:lnSpc>
            </a:pPr>
            <a:r>
              <a:rPr lang="en-US" altLang="zh-CN" sz="2400" spc="0">
                <a:latin typeface="微软雅黑" pitchFamily="34" charset="-122"/>
                <a:ea typeface="微软雅黑" pitchFamily="34" charset="-122"/>
              </a:rPr>
              <a:t>         </a:t>
            </a:r>
            <a:r>
              <a:rPr lang="zh-CN" altLang="en-US" sz="2400" spc="0">
                <a:latin typeface="微软雅黑" pitchFamily="34" charset="-122"/>
                <a:ea typeface="微软雅黑" pitchFamily="34" charset="-122"/>
              </a:rPr>
              <a:t>的</a:t>
            </a:r>
            <a:r>
              <a:rPr lang="zh-CN" altLang="en-US" sz="2400">
                <a:latin typeface="微软雅黑" pitchFamily="34" charset="-122"/>
                <a:ea typeface="微软雅黑" pitchFamily="34" charset="-122"/>
              </a:rPr>
              <a:t>“低浓度”；超过此值时，将由“促进”转向“</a:t>
            </a:r>
            <a:endParaRPr lang="en-US" altLang="zh-CN" sz="2400">
              <a:latin typeface="微软雅黑" pitchFamily="34" charset="-122"/>
              <a:ea typeface="微软雅黑" pitchFamily="34" charset="-122"/>
            </a:endParaRPr>
          </a:p>
          <a:p>
            <a:pPr marL="0" marR="0" lvl="0" indent="0">
              <a:lnSpc>
                <a:spcPct val="110000"/>
              </a:lnSpc>
            </a:pPr>
            <a:r>
              <a:rPr lang="en-US" altLang="zh-CN" sz="2400" spc="0">
                <a:latin typeface="微软雅黑" pitchFamily="34" charset="-122"/>
                <a:ea typeface="微软雅黑" pitchFamily="34" charset="-122"/>
              </a:rPr>
              <a:t>         </a:t>
            </a:r>
            <a:r>
              <a:rPr lang="zh-CN" altLang="en-US" sz="2400" spc="0">
                <a:latin typeface="微软雅黑" pitchFamily="34" charset="-122"/>
                <a:ea typeface="微软雅黑" pitchFamily="34" charset="-122"/>
              </a:rPr>
              <a:t>抑制</a:t>
            </a:r>
            <a:r>
              <a:rPr lang="zh-CN" altLang="en-US" sz="2400">
                <a:latin typeface="微软雅黑" pitchFamily="34" charset="-122"/>
                <a:ea typeface="微软雅黑" pitchFamily="34" charset="-122"/>
              </a:rPr>
              <a:t>”，从而进入抑制生长的“高浓度”。</a:t>
            </a:r>
            <a:endParaRPr lang="zh-CN" altLang="en-US" sz="2400">
              <a:latin typeface="微软雅黑" pitchFamily="34" charset="-122"/>
              <a:ea typeface="微软雅黑" pitchFamily="34" charset="-122"/>
            </a:endParaRPr>
          </a:p>
          <a:p>
            <a:pPr marL="0" marR="0" lvl="0" indent="0">
              <a:lnSpc>
                <a:spcPct val="110000"/>
              </a:lnSpc>
            </a:pPr>
            <a:r>
              <a:rPr lang="en-US" altLang="zh-CN" sz="2400" spc="0">
                <a:latin typeface="微软雅黑" pitchFamily="34" charset="-122"/>
                <a:ea typeface="微软雅黑" pitchFamily="34" charset="-122"/>
              </a:rPr>
              <a:t>B</a:t>
            </a:r>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D</a:t>
            </a:r>
            <a:r>
              <a:rPr lang="zh-CN" altLang="en-US" sz="2400" spc="0">
                <a:latin typeface="微软雅黑" pitchFamily="34" charset="-122"/>
                <a:ea typeface="微软雅黑" pitchFamily="34" charset="-122"/>
              </a:rPr>
              <a:t>两点：生长素浓度虽然不同，但促进效果相同。</a:t>
            </a:r>
            <a:endParaRPr lang="zh-CN" altLang="en-US" sz="2400">
              <a:latin typeface="微软雅黑" pitchFamily="34" charset="-122"/>
              <a:ea typeface="微软雅黑" pitchFamily="34" charset="-122"/>
            </a:endParaRPr>
          </a:p>
          <a:p>
            <a:pPr marL="0" marR="0" lvl="0" indent="0">
              <a:lnSpc>
                <a:spcPct val="110000"/>
              </a:lnSpc>
            </a:pPr>
            <a:r>
              <a:rPr lang="en-US" altLang="zh-CN" sz="2400" spc="0">
                <a:latin typeface="微软雅黑" pitchFamily="34" charset="-122"/>
                <a:ea typeface="微软雅黑" pitchFamily="34" charset="-122"/>
              </a:rPr>
              <a:t>EF</a:t>
            </a:r>
            <a:r>
              <a:rPr lang="zh-CN" altLang="en-US" sz="2400" spc="0">
                <a:latin typeface="微软雅黑" pitchFamily="34" charset="-122"/>
                <a:ea typeface="微软雅黑" pitchFamily="34" charset="-122"/>
              </a:rPr>
              <a:t>段：随生长素浓度升高，对生长的抑制作用逐渐增强。</a:t>
            </a:r>
            <a:endParaRPr lang="zh-CN" altLang="en-US" sz="2400">
              <a:latin typeface="微软雅黑" pitchFamily="34" charset="-122"/>
              <a:ea typeface="微软雅黑"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1741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nodeType="clickEffect">
                                  <p:stCondLst>
                                    <p:cond delay="0"/>
                                  </p:stCondLst>
                                  <p:childTnLst>
                                    <p:set>
                                      <p:cBhvr>
                                        <p:cTn id="10" dur="1" fill="hold">
                                          <p:stCondLst>
                                            <p:cond delay="0"/>
                                          </p:stCondLst>
                                        </p:cTn>
                                        <p:tgtEl>
                                          <p:spTgt spid="1741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741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1" fill="hold" nodeType="clickEffect">
                                  <p:stCondLst>
                                    <p:cond delay="0"/>
                                  </p:stCondLst>
                                  <p:childTnLst>
                                    <p:set>
                                      <p:cBhvr>
                                        <p:cTn id="18" dur="1" fill="hold">
                                          <p:stCondLst>
                                            <p:cond delay="0"/>
                                          </p:stCondLst>
                                        </p:cTn>
                                        <p:tgtEl>
                                          <p:spTgt spid="17415"/>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1" fill="hold" nodeType="clickEffect">
                                  <p:stCondLst>
                                    <p:cond delay="0"/>
                                  </p:stCondLst>
                                  <p:childTnLst>
                                    <p:set>
                                      <p:cBhvr>
                                        <p:cTn id="22" dur="1" fill="hold">
                                          <p:stCondLst>
                                            <p:cond delay="0"/>
                                          </p:stCondLst>
                                        </p:cTn>
                                        <p:tgtEl>
                                          <p:spTgt spid="17416">
                                            <p:txEl>
                                              <p:pRg st="0" end="0"/>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dur="1" fill="hold" nodeType="clickEffect">
                                  <p:stCondLst>
                                    <p:cond delay="0"/>
                                  </p:stCondLst>
                                  <p:childTnLst>
                                    <p:set>
                                      <p:cBhvr>
                                        <p:cTn id="26" dur="1" fill="hold">
                                          <p:stCondLst>
                                            <p:cond delay="0"/>
                                          </p:stCondLst>
                                        </p:cTn>
                                        <p:tgtEl>
                                          <p:spTgt spid="17416">
                                            <p:txEl>
                                              <p:pRg st="1" end="1"/>
                                            </p:txEl>
                                          </p:spTgt>
                                        </p:tgtEl>
                                        <p:attrNameLst>
                                          <p:attrName>style.visibility</p:attrName>
                                        </p:attrNameLst>
                                      </p:cBhvr>
                                      <p:to>
                                        <p:strVal val="visible"/>
                                      </p:to>
                                    </p:set>
                                  </p:childTnLst>
                                </p:cTn>
                              </p:par>
                              <p:par>
                                <p:cTn id="27" presetID="1" presetClass="entr" presetSubtype="0" dur="1" fill="hold" nodeType="withEffect">
                                  <p:stCondLst>
                                    <p:cond delay="0"/>
                                  </p:stCondLst>
                                  <p:childTnLst>
                                    <p:set>
                                      <p:cBhvr>
                                        <p:cTn id="28" dur="1" fill="hold">
                                          <p:stCondLst>
                                            <p:cond delay="0"/>
                                          </p:stCondLst>
                                        </p:cTn>
                                        <p:tgtEl>
                                          <p:spTgt spid="17416">
                                            <p:txEl>
                                              <p:pRg st="2" end="2"/>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afterGroup">
                            <p:stCondLst>
                              <p:cond delay="0"/>
                            </p:stCondLst>
                            <p:childTnLst>
                              <p:par>
                                <p:cTn id="31" presetID="1" presetClass="entr" presetSubtype="0" dur="1" fill="hold" nodeType="clickEffect">
                                  <p:stCondLst>
                                    <p:cond delay="0"/>
                                  </p:stCondLst>
                                  <p:childTnLst>
                                    <p:set>
                                      <p:cBhvr>
                                        <p:cTn id="32" dur="1" fill="hold">
                                          <p:stCondLst>
                                            <p:cond delay="0"/>
                                          </p:stCondLst>
                                        </p:cTn>
                                        <p:tgtEl>
                                          <p:spTgt spid="17416">
                                            <p:txEl>
                                              <p:pRg st="3" end="3"/>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afterGroup">
                            <p:stCondLst>
                              <p:cond delay="0"/>
                            </p:stCondLst>
                            <p:childTnLst>
                              <p:par>
                                <p:cTn id="35" presetID="1" presetClass="entr" presetSubtype="0" dur="1" fill="hold" nodeType="clickEffect">
                                  <p:stCondLst>
                                    <p:cond delay="0"/>
                                  </p:stCondLst>
                                  <p:childTnLst>
                                    <p:set>
                                      <p:cBhvr>
                                        <p:cTn id="36" dur="1" fill="hold">
                                          <p:stCondLst>
                                            <p:cond delay="0"/>
                                          </p:stCondLst>
                                        </p:cTn>
                                        <p:tgtEl>
                                          <p:spTgt spid="17416">
                                            <p:txEl>
                                              <p:pRg st="4" end="4"/>
                                            </p:txEl>
                                          </p:spTgt>
                                        </p:tgtEl>
                                        <p:attrNameLst>
                                          <p:attrName>style.visibility</p:attrName>
                                        </p:attrNameLst>
                                      </p:cBhvr>
                                      <p:to>
                                        <p:strVal val="visible"/>
                                      </p:to>
                                    </p:set>
                                  </p:childTnLst>
                                </p:cTn>
                              </p:par>
                              <p:par>
                                <p:cTn id="37" presetID="1" presetClass="entr" presetSubtype="0" dur="1" fill="hold" nodeType="withEffect">
                                  <p:stCondLst>
                                    <p:cond delay="0"/>
                                  </p:stCondLst>
                                  <p:childTnLst>
                                    <p:set>
                                      <p:cBhvr>
                                        <p:cTn id="38" dur="1" fill="hold">
                                          <p:stCondLst>
                                            <p:cond delay="0"/>
                                          </p:stCondLst>
                                        </p:cTn>
                                        <p:tgtEl>
                                          <p:spTgt spid="17416">
                                            <p:txEl>
                                              <p:pRg st="5" end="5"/>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afterGroup">
                            <p:stCondLst>
                              <p:cond delay="0"/>
                            </p:stCondLst>
                            <p:childTnLst>
                              <p:par>
                                <p:cTn id="41" presetID="1" presetClass="entr" presetSubtype="0" dur="1" fill="hold" nodeType="clickEffect">
                                  <p:stCondLst>
                                    <p:cond delay="0"/>
                                  </p:stCondLst>
                                  <p:childTnLst>
                                    <p:set>
                                      <p:cBhvr>
                                        <p:cTn id="42" dur="1" fill="hold">
                                          <p:stCondLst>
                                            <p:cond delay="0"/>
                                          </p:stCondLst>
                                        </p:cTn>
                                        <p:tgtEl>
                                          <p:spTgt spid="17416">
                                            <p:txEl>
                                              <p:pRg st="6" end="6"/>
                                            </p:txEl>
                                          </p:spTgt>
                                        </p:tgtEl>
                                        <p:attrNameLst>
                                          <p:attrName>style.visibility</p:attrName>
                                        </p:attrNameLst>
                                      </p:cBhvr>
                                      <p:to>
                                        <p:strVal val="visible"/>
                                      </p:to>
                                    </p:set>
                                  </p:childTnLst>
                                </p:cTn>
                              </p:par>
                              <p:par>
                                <p:cTn id="43" presetID="1" presetClass="entr" presetSubtype="0" dur="1" fill="hold" nodeType="withEffect">
                                  <p:stCondLst>
                                    <p:cond delay="0"/>
                                  </p:stCondLst>
                                  <p:childTnLst>
                                    <p:set>
                                      <p:cBhvr>
                                        <p:cTn id="44" dur="1" fill="hold">
                                          <p:stCondLst>
                                            <p:cond delay="0"/>
                                          </p:stCondLst>
                                        </p:cTn>
                                        <p:tgtEl>
                                          <p:spTgt spid="17416">
                                            <p:txEl>
                                              <p:pRg st="7" end="7"/>
                                            </p:txEl>
                                          </p:spTgt>
                                        </p:tgtEl>
                                        <p:attrNameLst>
                                          <p:attrName>style.visibility</p:attrName>
                                        </p:attrNameLst>
                                      </p:cBhvr>
                                      <p:to>
                                        <p:strVal val="visible"/>
                                      </p:to>
                                    </p:set>
                                  </p:childTnLst>
                                </p:cTn>
                              </p:par>
                              <p:par>
                                <p:cTn id="45" presetID="1" presetClass="entr" presetSubtype="0" dur="1" fill="hold" nodeType="withEffect">
                                  <p:stCondLst>
                                    <p:cond delay="0"/>
                                  </p:stCondLst>
                                  <p:childTnLst>
                                    <p:set>
                                      <p:cBhvr>
                                        <p:cTn id="46" dur="1" fill="hold">
                                          <p:stCondLst>
                                            <p:cond delay="0"/>
                                          </p:stCondLst>
                                        </p:cTn>
                                        <p:tgtEl>
                                          <p:spTgt spid="17416">
                                            <p:txEl>
                                              <p:pRg st="8" end="8"/>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afterGroup">
                            <p:stCondLst>
                              <p:cond delay="0"/>
                            </p:stCondLst>
                            <p:childTnLst>
                              <p:par>
                                <p:cTn id="49" presetID="1" presetClass="entr" presetSubtype="0" dur="1" fill="hold" nodeType="clickEffect">
                                  <p:stCondLst>
                                    <p:cond delay="0"/>
                                  </p:stCondLst>
                                  <p:childTnLst>
                                    <p:set>
                                      <p:cBhvr>
                                        <p:cTn id="50" dur="1" fill="hold">
                                          <p:stCondLst>
                                            <p:cond delay="0"/>
                                          </p:stCondLst>
                                        </p:cTn>
                                        <p:tgtEl>
                                          <p:spTgt spid="17416">
                                            <p:txEl>
                                              <p:pRg st="9" end="9"/>
                                            </p:txEl>
                                          </p:spTgt>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afterGroup">
                            <p:stCondLst>
                              <p:cond delay="0"/>
                            </p:stCondLst>
                            <p:childTnLst>
                              <p:par>
                                <p:cTn id="53" presetID="1" presetClass="entr" presetSubtype="0" dur="1" fill="hold" nodeType="clickEffect">
                                  <p:stCondLst>
                                    <p:cond delay="0"/>
                                  </p:stCondLst>
                                  <p:childTnLst>
                                    <p:set>
                                      <p:cBhvr>
                                        <p:cTn id="54" dur="1" fill="hold">
                                          <p:stCondLst>
                                            <p:cond delay="0"/>
                                          </p:stCondLst>
                                        </p:cTn>
                                        <p:tgtEl>
                                          <p:spTgt spid="1741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8434" name="文本框 1"/>
          <p:cNvSpPr txBox="1"/>
          <p:nvPr>
            <p:custDataLst>
              <p:tags r:id="rId3"/>
            </p:custDataLst>
          </p:nvPr>
        </p:nvSpPr>
        <p:spPr>
          <a:xfrm>
            <a:off x="-1588" y="425450"/>
            <a:ext cx="12192001" cy="461963"/>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1" indent="0"/>
            <a:r>
              <a:rPr lang="zh-CN" altLang="en-US" sz="2400" spc="0">
                <a:latin typeface="微软雅黑" pitchFamily="34" charset="-122"/>
                <a:ea typeface="微软雅黑" pitchFamily="34" charset="-122"/>
              </a:rPr>
              <a:t>   ②实例：顶端优势</a:t>
            </a:r>
            <a:endParaRPr lang="en-US" altLang="zh-CN" sz="2400">
              <a:latin typeface="微软雅黑" pitchFamily="34" charset="-122"/>
              <a:ea typeface="微软雅黑" pitchFamily="34" charset="-122"/>
            </a:endParaRPr>
          </a:p>
        </p:txBody>
      </p:sp>
      <p:sp>
        <p:nvSpPr>
          <p:cNvPr id="18435" name="圆角矩形标注 14"/>
          <p:cNvSpPr/>
          <p:nvPr>
            <p:custDataLst>
              <p:tags r:id="rId4"/>
            </p:custDataLst>
          </p:nvPr>
        </p:nvSpPr>
        <p:spPr>
          <a:xfrm>
            <a:off x="3192463" y="61913"/>
            <a:ext cx="4629150" cy="923925"/>
          </a:xfrm>
          <a:prstGeom prst="wedgeRoundRectCallout">
            <a:avLst>
              <a:gd name="adj1" fmla="val -59727"/>
              <a:gd name="adj2" fmla="val -2199"/>
              <a:gd name="adj3" fmla="val 16667"/>
            </a:avLst>
          </a:prstGeom>
          <a:noFill/>
          <a:ln w="25400">
            <a:solidFill>
              <a:srgbClr val="FF0000"/>
            </a:solid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solidFill>
                  <a:srgbClr val="3333FF"/>
                </a:solidFill>
                <a:latin typeface="微软雅黑" pitchFamily="34" charset="-122"/>
                <a:ea typeface="微软雅黑" pitchFamily="34" charset="-122"/>
              </a:rPr>
              <a:t>端优势是指顶芽优先生长，侧芽生长受到抑制的现象。</a:t>
            </a:r>
            <a:endParaRPr lang="en-US" altLang="zh-CN" sz="2400">
              <a:solidFill>
                <a:srgbClr val="3333FF"/>
              </a:solidFill>
              <a:latin typeface="微软雅黑" pitchFamily="34" charset="-122"/>
              <a:ea typeface="微软雅黑" pitchFamily="34" charset="-122"/>
            </a:endParaRPr>
          </a:p>
        </p:txBody>
      </p:sp>
      <p:pic>
        <p:nvPicPr>
          <p:cNvPr id="18436" name="图片 5"/>
          <p:cNvPicPr>
            <a:picLocks noChangeAspect="1"/>
          </p:cNvPicPr>
          <p:nvPr>
            <p:custDataLst>
              <p:tags r:id="rId6"/>
            </p:custDataLst>
          </p:nvPr>
        </p:nvPicPr>
        <p:blipFill>
          <a:blip r:embed="rId5"/>
          <a:stretch>
            <a:fillRect/>
          </a:stretch>
        </p:blipFill>
        <p:spPr>
          <a:xfrm>
            <a:off x="415925" y="1143000"/>
            <a:ext cx="1628775" cy="1838325"/>
          </a:xfrm>
          <a:prstGeom prst="rect">
            <a:avLst/>
          </a:prstGeom>
          <a:noFill/>
          <a:ln>
            <a:noFill/>
            <a:miter lim="800000"/>
          </a:ln>
        </p:spPr>
      </p:pic>
      <p:sp>
        <p:nvSpPr>
          <p:cNvPr id="18437" name="文本框 7"/>
          <p:cNvSpPr txBox="1"/>
          <p:nvPr>
            <p:custDataLst>
              <p:tags r:id="rId7"/>
            </p:custDataLst>
          </p:nvPr>
        </p:nvSpPr>
        <p:spPr>
          <a:xfrm>
            <a:off x="2995613" y="1560513"/>
            <a:ext cx="9196387" cy="1004887"/>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30000"/>
              </a:lnSpc>
            </a:pPr>
            <a:r>
              <a:rPr lang="zh-CN" altLang="en-US" sz="2400" spc="0">
                <a:latin typeface="微软雅黑" pitchFamily="34" charset="-122"/>
                <a:ea typeface="微软雅黑" pitchFamily="34" charset="-122"/>
              </a:rPr>
              <a:t>   解释：顶芽产生的生长素逐渐向下运输，枝条上部的侧芽处生长素浓度较高，侧芽的发育受到</a:t>
            </a:r>
            <a:r>
              <a:rPr lang="zh-CN" altLang="en-US" sz="2400" u="sng" spc="0">
                <a:solidFill>
                  <a:srgbClr val="FF0000"/>
                </a:solidFill>
                <a:latin typeface="微软雅黑" pitchFamily="34" charset="-122"/>
                <a:ea typeface="微软雅黑" pitchFamily="34" charset="-122"/>
              </a:rPr>
              <a:t>抑制</a:t>
            </a:r>
            <a:r>
              <a:rPr lang="zh-CN" altLang="en-US" sz="2400" spc="0">
                <a:latin typeface="微软雅黑" pitchFamily="34" charset="-122"/>
                <a:ea typeface="微软雅黑" pitchFamily="34" charset="-122"/>
              </a:rPr>
              <a:t>，植株因而表现出顶端优势。</a:t>
            </a:r>
            <a:endParaRPr lang="zh-CN" altLang="en-US" sz="2400">
              <a:latin typeface="微软雅黑" pitchFamily="34" charset="-122"/>
              <a:ea typeface="微软雅黑" pitchFamily="34" charset="-122"/>
            </a:endParaRPr>
          </a:p>
        </p:txBody>
      </p:sp>
      <p:sp>
        <p:nvSpPr>
          <p:cNvPr id="18438" name="圆角矩形标注 14"/>
          <p:cNvSpPr/>
          <p:nvPr>
            <p:custDataLst>
              <p:tags r:id="rId8"/>
            </p:custDataLst>
          </p:nvPr>
        </p:nvSpPr>
        <p:spPr>
          <a:xfrm>
            <a:off x="7593013" y="2565400"/>
            <a:ext cx="3013075" cy="633413"/>
          </a:xfrm>
          <a:prstGeom prst="wedgeRoundRectCallout">
            <a:avLst>
              <a:gd name="adj1" fmla="val -59134"/>
              <a:gd name="adj2" fmla="val -56852"/>
              <a:gd name="adj3" fmla="val 16667"/>
            </a:avLst>
          </a:prstGeom>
          <a:noFill/>
          <a:ln w="25400">
            <a:solidFill>
              <a:srgbClr val="FF0000"/>
            </a:solidFill>
            <a:miter lim="800000"/>
          </a:ln>
        </p:spPr>
        <p:txBody>
          <a:bodyPr anchor="ctr" anchorCtr="0">
            <a:no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solidFill>
                  <a:srgbClr val="3333FF"/>
                </a:solidFill>
                <a:latin typeface="微软雅黑" pitchFamily="34" charset="-122"/>
                <a:ea typeface="微软雅黑" pitchFamily="34" charset="-122"/>
              </a:rPr>
              <a:t>芽对生长素比较敏感</a:t>
            </a:r>
            <a:endParaRPr lang="en-US" altLang="zh-CN" sz="2400">
              <a:solidFill>
                <a:srgbClr val="3333FF"/>
              </a:solidFill>
              <a:latin typeface="微软雅黑" pitchFamily="34" charset="-122"/>
              <a:ea typeface="微软雅黑" pitchFamily="34" charset="-122"/>
            </a:endParaRPr>
          </a:p>
        </p:txBody>
      </p:sp>
      <p:grpSp>
        <p:nvGrpSpPr>
          <p:cNvPr id="18439" name="组合 16"/>
          <p:cNvGrpSpPr/>
          <p:nvPr>
            <p:custDataLst>
              <p:tags r:id="rId9"/>
            </p:custDataLst>
          </p:nvPr>
        </p:nvGrpSpPr>
        <p:grpSpPr>
          <a:xfrm>
            <a:off x="1230313" y="3098800"/>
            <a:ext cx="1462087" cy="914400"/>
            <a:chOff x="1230252" y="3099006"/>
            <a:chExt cx="1462077" cy="913701"/>
          </a:xfrm>
        </p:grpSpPr>
        <p:cxnSp>
          <p:nvCxnSpPr>
            <p:cNvPr id="18445" name="直接连接符 12"/>
            <p:cNvCxnSpPr/>
            <p:nvPr>
              <p:custDataLst>
                <p:tags r:id="rId10"/>
              </p:custDataLst>
            </p:nvPr>
          </p:nvCxnSpPr>
          <p:spPr>
            <a:xfrm flipH="1">
              <a:off x="1230252" y="3099006"/>
              <a:ext cx="0" cy="913701"/>
            </a:xfrm>
            <a:prstGeom prst="line">
              <a:avLst/>
            </a:prstGeom>
            <a:noFill/>
            <a:ln w="25400">
              <a:solidFill>
                <a:schemeClr val="tx1"/>
              </a:solidFill>
              <a:miter lim="800000"/>
              <a:tailEnd type="stealth" w="lg" len="lg"/>
            </a:ln>
          </p:spPr>
        </p:cxnSp>
        <p:sp>
          <p:nvSpPr>
            <p:cNvPr id="18446" name="文本框 13"/>
            <p:cNvSpPr txBox="1"/>
            <p:nvPr>
              <p:custDataLst>
                <p:tags r:id="rId11"/>
              </p:custDataLst>
            </p:nvPr>
          </p:nvSpPr>
          <p:spPr>
            <a:xfrm>
              <a:off x="1230252" y="3140249"/>
              <a:ext cx="1462077" cy="831214"/>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solidFill>
                    <a:srgbClr val="FF0000"/>
                  </a:solidFill>
                  <a:latin typeface="微软雅黑" pitchFamily="34" charset="-122"/>
                  <a:ea typeface="微软雅黑" pitchFamily="34" charset="-122"/>
                </a:rPr>
                <a:t>去顶解除顶端优势</a:t>
              </a:r>
              <a:endParaRPr lang="zh-CN" altLang="en-US" sz="2400">
                <a:solidFill>
                  <a:srgbClr val="FF0000"/>
                </a:solidFill>
                <a:latin typeface="微软雅黑" pitchFamily="34" charset="-122"/>
                <a:ea typeface="微软雅黑" pitchFamily="34" charset="-122"/>
              </a:endParaRPr>
            </a:p>
          </p:txBody>
        </p:sp>
      </p:grpSp>
      <p:grpSp>
        <p:nvGrpSpPr>
          <p:cNvPr id="18440" name="组合 21"/>
          <p:cNvGrpSpPr/>
          <p:nvPr>
            <p:custDataLst>
              <p:tags r:id="rId12"/>
            </p:custDataLst>
          </p:nvPr>
        </p:nvGrpSpPr>
        <p:grpSpPr>
          <a:xfrm>
            <a:off x="415925" y="4130675"/>
            <a:ext cx="4041775" cy="2301875"/>
            <a:chOff x="415764" y="4130636"/>
            <a:chExt cx="4042324" cy="2301238"/>
          </a:xfrm>
        </p:grpSpPr>
        <p:pic>
          <p:nvPicPr>
            <p:cNvPr id="18443" name="图片 11" descr="图片包含 草描述已自动生成"/>
            <p:cNvPicPr>
              <a:picLocks noChangeAspect="1"/>
            </p:cNvPicPr>
            <p:nvPr>
              <p:custDataLst>
                <p:tags r:id="rId14"/>
              </p:custDataLst>
            </p:nvPr>
          </p:nvPicPr>
          <p:blipFill>
            <a:blip r:embed="rId13"/>
            <a:stretch>
              <a:fillRect/>
            </a:stretch>
          </p:blipFill>
          <p:spPr>
            <a:xfrm>
              <a:off x="415764" y="4130636"/>
              <a:ext cx="1671868" cy="2301238"/>
            </a:xfrm>
            <a:prstGeom prst="rect">
              <a:avLst/>
            </a:prstGeom>
            <a:noFill/>
            <a:ln>
              <a:noFill/>
              <a:miter lim="800000"/>
            </a:ln>
          </p:spPr>
        </p:pic>
        <p:sp>
          <p:nvSpPr>
            <p:cNvPr id="18444" name="文本框 18"/>
            <p:cNvSpPr txBox="1"/>
            <p:nvPr>
              <p:custDataLst>
                <p:tags r:id="rId15"/>
              </p:custDataLst>
            </p:nvPr>
          </p:nvSpPr>
          <p:spPr>
            <a:xfrm>
              <a:off x="2044760" y="4681347"/>
              <a:ext cx="2413328" cy="1199818"/>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solidFill>
                    <a:srgbClr val="FF0000"/>
                  </a:solidFill>
                  <a:latin typeface="微软雅黑" pitchFamily="34" charset="-122"/>
                  <a:ea typeface="微软雅黑" pitchFamily="34" charset="-122"/>
                </a:rPr>
                <a:t>侧芽处的生长素浓度降低，侧芽萌动、加快生长</a:t>
              </a:r>
              <a:endParaRPr lang="zh-CN" altLang="en-US" sz="2400">
                <a:solidFill>
                  <a:srgbClr val="FF0000"/>
                </a:solidFill>
                <a:latin typeface="微软雅黑" pitchFamily="34" charset="-122"/>
                <a:ea typeface="微软雅黑" pitchFamily="34" charset="-122"/>
              </a:endParaRPr>
            </a:p>
          </p:txBody>
        </p:sp>
      </p:grpSp>
      <p:sp>
        <p:nvSpPr>
          <p:cNvPr id="18441" name="文本框 19"/>
          <p:cNvSpPr txBox="1"/>
          <p:nvPr>
            <p:custDataLst>
              <p:tags r:id="rId16"/>
            </p:custDataLst>
          </p:nvPr>
        </p:nvSpPr>
        <p:spPr>
          <a:xfrm>
            <a:off x="4979988" y="4013200"/>
            <a:ext cx="7210425" cy="227012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20000"/>
              </a:lnSpc>
            </a:pPr>
            <a:r>
              <a:rPr lang="zh-CN" altLang="en-US" sz="2400" spc="0">
                <a:latin typeface="微软雅黑" pitchFamily="34" charset="-122"/>
                <a:ea typeface="微软雅黑" pitchFamily="34" charset="-122"/>
              </a:rPr>
              <a:t>   应用：</a:t>
            </a:r>
            <a:endParaRPr lang="en-US" altLang="zh-CN" sz="2400">
              <a:latin typeface="微软雅黑" pitchFamily="34" charset="-122"/>
              <a:ea typeface="微软雅黑" pitchFamily="34" charset="-122"/>
            </a:endParaRPr>
          </a:p>
          <a:p>
            <a:pPr marL="0" marR="0" lvl="0" indent="0">
              <a:lnSpc>
                <a:spcPct val="120000"/>
              </a:lnSpc>
            </a:pPr>
            <a:r>
              <a:rPr lang="en-US" altLang="zh-CN" sz="2400" spc="0">
                <a:latin typeface="微软雅黑" pitchFamily="34" charset="-122"/>
                <a:ea typeface="微软雅黑" pitchFamily="34" charset="-122"/>
              </a:rPr>
              <a:t>   </a:t>
            </a:r>
            <a:r>
              <a:rPr lang="zh-CN" altLang="en-US" sz="2400" spc="0">
                <a:latin typeface="微软雅黑" pitchFamily="34" charset="-122"/>
                <a:ea typeface="微软雅黑" pitchFamily="34" charset="-122"/>
              </a:rPr>
              <a:t>农民会适时摘除棉花的顶芽以促进侧芽的发育，从而使它多开花、多结果。</a:t>
            </a:r>
            <a:endParaRPr lang="en-US" altLang="zh-CN" sz="2400">
              <a:latin typeface="微软雅黑" pitchFamily="34" charset="-122"/>
              <a:ea typeface="微软雅黑" pitchFamily="34" charset="-122"/>
            </a:endParaRPr>
          </a:p>
          <a:p>
            <a:pPr marL="0" marR="0" lvl="0" indent="0">
              <a:lnSpc>
                <a:spcPct val="120000"/>
              </a:lnSpc>
            </a:pPr>
            <a:r>
              <a:rPr lang="zh-CN" altLang="en-US" sz="2400" spc="0">
                <a:latin typeface="微软雅黑" pitchFamily="34" charset="-122"/>
                <a:ea typeface="微软雅黑" pitchFamily="34" charset="-122"/>
              </a:rPr>
              <a:t>   园艺师会适时修剪景观树木，让树木发出更多的侧枝，使树型圆润、丰满。</a:t>
            </a:r>
            <a:endParaRPr lang="zh-CN" altLang="en-US" sz="2400">
              <a:latin typeface="微软雅黑" pitchFamily="34" charset="-122"/>
              <a:ea typeface="微软雅黑" pitchFamily="34" charset="-122"/>
            </a:endParaRPr>
          </a:p>
        </p:txBody>
      </p:sp>
      <p:sp>
        <p:nvSpPr>
          <p:cNvPr id="18442" name="文本框 20"/>
          <p:cNvSpPr txBox="1"/>
          <p:nvPr>
            <p:custDataLst>
              <p:tags r:id="rId17"/>
            </p:custDataLst>
          </p:nvPr>
        </p:nvSpPr>
        <p:spPr>
          <a:xfrm>
            <a:off x="-1588" y="6350000"/>
            <a:ext cx="12192001" cy="461963"/>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  </a:t>
            </a:r>
            <a:r>
              <a:rPr lang="zh-CN" altLang="en-US" sz="2400" spc="0">
                <a:solidFill>
                  <a:srgbClr val="FF0000"/>
                </a:solidFill>
                <a:latin typeface="微软雅黑" pitchFamily="34" charset="-122"/>
                <a:ea typeface="微软雅黑" pitchFamily="34" charset="-122"/>
              </a:rPr>
              <a:t>提醒</a:t>
            </a:r>
            <a:r>
              <a:rPr lang="zh-CN" altLang="en-US" sz="2400" spc="0">
                <a:latin typeface="微软雅黑" pitchFamily="34" charset="-122"/>
                <a:ea typeface="微软雅黑" pitchFamily="34" charset="-122"/>
              </a:rPr>
              <a:t>：</a:t>
            </a:r>
            <a:r>
              <a:rPr lang="zh-CN" altLang="en-US" sz="2400" u="sng" spc="0">
                <a:solidFill>
                  <a:srgbClr val="FF0000"/>
                </a:solidFill>
                <a:latin typeface="微软雅黑" pitchFamily="34" charset="-122"/>
                <a:ea typeface="微软雅黑" pitchFamily="34" charset="-122"/>
              </a:rPr>
              <a:t>根的向地性</a:t>
            </a:r>
            <a:r>
              <a:rPr lang="zh-CN" altLang="en-US" sz="2400" spc="0">
                <a:latin typeface="微软雅黑" pitchFamily="34" charset="-122"/>
                <a:ea typeface="微软雅黑" pitchFamily="34" charset="-122"/>
              </a:rPr>
              <a:t>也能体现生长素的这个作用特点，</a:t>
            </a:r>
            <a:r>
              <a:rPr lang="zh-CN" altLang="en-US" sz="2400" u="sng" spc="0">
                <a:solidFill>
                  <a:srgbClr val="FF0000"/>
                </a:solidFill>
                <a:latin typeface="微软雅黑" pitchFamily="34" charset="-122"/>
                <a:ea typeface="微软雅黑" pitchFamily="34" charset="-122"/>
              </a:rPr>
              <a:t>茎的背地性和向光性则不能体现</a:t>
            </a:r>
            <a:r>
              <a:rPr lang="zh-CN" altLang="en-US" sz="2400" spc="0">
                <a:latin typeface="微软雅黑" pitchFamily="34" charset="-122"/>
                <a:ea typeface="微软雅黑" pitchFamily="34" charset="-122"/>
              </a:rPr>
              <a:t>。</a:t>
            </a:r>
            <a:endParaRPr lang="zh-CN" altLang="en-US" sz="2400">
              <a:latin typeface="微软雅黑" pitchFamily="34" charset="-122"/>
              <a:ea typeface="微软雅黑"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1843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0" presetClass="entr" presetSubtype="0" dur="500" fill="hold" nodeType="clickEffect">
                                  <p:stCondLst>
                                    <p:cond delay="0"/>
                                  </p:stCondLst>
                                  <p:childTnLst>
                                    <p:set>
                                      <p:cBhvr>
                                        <p:cTn id="10" dur="1" fill="hold">
                                          <p:stCondLst>
                                            <p:cond delay="0"/>
                                          </p:stCondLst>
                                        </p:cTn>
                                        <p:tgtEl>
                                          <p:spTgt spid="18436"/>
                                        </p:tgtEl>
                                        <p:attrNameLst>
                                          <p:attrName>style.visibility</p:attrName>
                                        </p:attrNameLst>
                                      </p:cBhvr>
                                      <p:to>
                                        <p:strVal val="visible"/>
                                      </p:to>
                                    </p:set>
                                    <p:animEffect transition="in" filter="fade">
                                      <p:cBhvr>
                                        <p:cTn id="11" dur="500"/>
                                        <p:tgtEl>
                                          <p:spTgt spid="18436"/>
                                        </p:tgtEl>
                                      </p:cBhvr>
                                    </p:animEffect>
                                  </p:childTnLst>
                                </p:cTn>
                              </p:par>
                            </p:childTnLst>
                          </p:cTn>
                        </p:par>
                      </p:childTnLst>
                    </p:cTn>
                  </p:par>
                  <p:par>
                    <p:cTn id="12" fill="hold" nodeType="clickPar">
                      <p:stCondLst>
                        <p:cond delay="indefinite"/>
                      </p:stCondLst>
                      <p:childTnLst>
                        <p:par>
                          <p:cTn id="13" fill="hold" nodeType="afterGroup">
                            <p:stCondLst>
                              <p:cond delay="0"/>
                            </p:stCondLst>
                            <p:childTnLst>
                              <p:par>
                                <p:cTn id="14" presetID="1" presetClass="entr" presetSubtype="0" dur="1" fill="hold" nodeType="clickEffect">
                                  <p:stCondLst>
                                    <p:cond delay="0"/>
                                  </p:stCondLst>
                                  <p:childTnLst>
                                    <p:set>
                                      <p:cBhvr>
                                        <p:cTn id="15" dur="1" fill="hold">
                                          <p:stCondLst>
                                            <p:cond delay="0"/>
                                          </p:stCondLst>
                                        </p:cTn>
                                        <p:tgtEl>
                                          <p:spTgt spid="18437"/>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afterGroup">
                            <p:stCondLst>
                              <p:cond delay="0"/>
                            </p:stCondLst>
                            <p:childTnLst>
                              <p:par>
                                <p:cTn id="18" presetID="1" presetClass="entr" presetSubtype="0" dur="1" fill="hold" nodeType="clickEffect">
                                  <p:stCondLst>
                                    <p:cond delay="0"/>
                                  </p:stCondLst>
                                  <p:childTnLst>
                                    <p:set>
                                      <p:cBhvr>
                                        <p:cTn id="19" dur="1" fill="hold">
                                          <p:stCondLst>
                                            <p:cond delay="0"/>
                                          </p:stCondLst>
                                        </p:cTn>
                                        <p:tgtEl>
                                          <p:spTgt spid="18438"/>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afterGroup">
                            <p:stCondLst>
                              <p:cond delay="0"/>
                            </p:stCondLst>
                            <p:childTnLst>
                              <p:par>
                                <p:cTn id="22" presetID="1" presetClass="entr" presetSubtype="0" dur="1" fill="hold" nodeType="clickEffect">
                                  <p:stCondLst>
                                    <p:cond delay="0"/>
                                  </p:stCondLst>
                                  <p:childTnLst>
                                    <p:set>
                                      <p:cBhvr>
                                        <p:cTn id="23" dur="1" fill="hold">
                                          <p:stCondLst>
                                            <p:cond delay="0"/>
                                          </p:stCondLst>
                                        </p:cTn>
                                        <p:tgtEl>
                                          <p:spTgt spid="18439"/>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afterGroup">
                            <p:stCondLst>
                              <p:cond delay="0"/>
                            </p:stCondLst>
                            <p:childTnLst>
                              <p:par>
                                <p:cTn id="26" presetID="1" presetClass="entr" presetSubtype="0" dur="1" fill="hold" nodeType="clickEffect">
                                  <p:stCondLst>
                                    <p:cond delay="0"/>
                                  </p:stCondLst>
                                  <p:childTnLst>
                                    <p:set>
                                      <p:cBhvr>
                                        <p:cTn id="27" dur="1" fill="hold">
                                          <p:stCondLst>
                                            <p:cond delay="0"/>
                                          </p:stCondLst>
                                        </p:cTn>
                                        <p:tgtEl>
                                          <p:spTgt spid="18440"/>
                                        </p:tgtEl>
                                        <p:attrNameLst>
                                          <p:attrName>style.visibility</p:attrName>
                                        </p:attrNameLst>
                                      </p:cBhvr>
                                      <p:to>
                                        <p:strVal val="visible"/>
                                      </p:to>
                                    </p:set>
                                  </p:childTnLst>
                                </p:cTn>
                              </p:par>
                            </p:childTnLst>
                          </p:cTn>
                        </p:par>
                      </p:childTnLst>
                    </p:cTn>
                  </p:par>
                  <p:par>
                    <p:cTn id="28" fill="hold" nodeType="clickPar">
                      <p:stCondLst>
                        <p:cond delay="indefinite"/>
                      </p:stCondLst>
                      <p:childTnLst>
                        <p:par>
                          <p:cTn id="29" fill="hold" nodeType="afterGroup">
                            <p:stCondLst>
                              <p:cond delay="0"/>
                            </p:stCondLst>
                            <p:childTnLst>
                              <p:par>
                                <p:cTn id="30" presetID="1" presetClass="entr" presetSubtype="0" dur="1" fill="hold" nodeType="clickEffect">
                                  <p:stCondLst>
                                    <p:cond delay="0"/>
                                  </p:stCondLst>
                                  <p:childTnLst>
                                    <p:set>
                                      <p:cBhvr>
                                        <p:cTn id="31" dur="1" fill="hold">
                                          <p:stCondLst>
                                            <p:cond delay="0"/>
                                          </p:stCondLst>
                                        </p:cTn>
                                        <p:tgtEl>
                                          <p:spTgt spid="18441">
                                            <p:txEl>
                                              <p:pRg st="0" end="0"/>
                                            </p:txEl>
                                          </p:spTgt>
                                        </p:tgtEl>
                                        <p:attrNameLst>
                                          <p:attrName>style.visibility</p:attrName>
                                        </p:attrNameLst>
                                      </p:cBhvr>
                                      <p:to>
                                        <p:strVal val="visible"/>
                                      </p:to>
                                    </p:set>
                                  </p:childTnLst>
                                </p:cTn>
                              </p:par>
                              <p:par>
                                <p:cTn id="32" presetID="1" presetClass="entr" presetSubtype="0" dur="1" fill="hold" nodeType="withEffect">
                                  <p:stCondLst>
                                    <p:cond delay="0"/>
                                  </p:stCondLst>
                                  <p:childTnLst>
                                    <p:set>
                                      <p:cBhvr>
                                        <p:cTn id="33" dur="1" fill="hold">
                                          <p:stCondLst>
                                            <p:cond delay="0"/>
                                          </p:stCondLst>
                                        </p:cTn>
                                        <p:tgtEl>
                                          <p:spTgt spid="18441">
                                            <p:txEl>
                                              <p:pRg st="1" end="1"/>
                                            </p:txEl>
                                          </p:spTgt>
                                        </p:tgtEl>
                                        <p:attrNameLst>
                                          <p:attrName>style.visibility</p:attrName>
                                        </p:attrNameLst>
                                      </p:cBhvr>
                                      <p:to>
                                        <p:strVal val="visible"/>
                                      </p:to>
                                    </p:set>
                                  </p:childTnLst>
                                </p:cTn>
                              </p:par>
                            </p:childTnLst>
                          </p:cTn>
                        </p:par>
                      </p:childTnLst>
                    </p:cTn>
                  </p:par>
                  <p:par>
                    <p:cTn id="34" fill="hold" nodeType="clickPar">
                      <p:stCondLst>
                        <p:cond delay="indefinite"/>
                      </p:stCondLst>
                      <p:childTnLst>
                        <p:par>
                          <p:cTn id="35" fill="hold" nodeType="afterGroup">
                            <p:stCondLst>
                              <p:cond delay="0"/>
                            </p:stCondLst>
                            <p:childTnLst>
                              <p:par>
                                <p:cTn id="36" presetID="1" presetClass="entr" presetSubtype="0" dur="1" fill="hold" nodeType="clickEffect">
                                  <p:stCondLst>
                                    <p:cond delay="0"/>
                                  </p:stCondLst>
                                  <p:childTnLst>
                                    <p:set>
                                      <p:cBhvr>
                                        <p:cTn id="37" dur="1" fill="hold">
                                          <p:stCondLst>
                                            <p:cond delay="0"/>
                                          </p:stCondLst>
                                        </p:cTn>
                                        <p:tgtEl>
                                          <p:spTgt spid="18441">
                                            <p:txEl>
                                              <p:pRg st="2" end="2"/>
                                            </p:txEl>
                                          </p:spTgt>
                                        </p:tgtEl>
                                        <p:attrNameLst>
                                          <p:attrName>style.visibility</p:attrName>
                                        </p:attrNameLst>
                                      </p:cBhvr>
                                      <p:to>
                                        <p:strVal val="visible"/>
                                      </p:to>
                                    </p:set>
                                  </p:childTnLst>
                                </p:cTn>
                              </p:par>
                            </p:childTnLst>
                          </p:cTn>
                        </p:par>
                      </p:childTnLst>
                    </p:cTn>
                  </p:par>
                  <p:par>
                    <p:cTn id="38" fill="hold" nodeType="clickPar">
                      <p:stCondLst>
                        <p:cond delay="indefinite"/>
                      </p:stCondLst>
                      <p:childTnLst>
                        <p:par>
                          <p:cTn id="39" fill="hold" nodeType="afterGroup">
                            <p:stCondLst>
                              <p:cond delay="0"/>
                            </p:stCondLst>
                            <p:childTnLst>
                              <p:par>
                                <p:cTn id="40" presetID="1" presetClass="entr" presetSubtype="0" dur="1" fill="hold" nodeType="clickEffect">
                                  <p:stCondLst>
                                    <p:cond delay="0"/>
                                  </p:stCondLst>
                                  <p:childTnLst>
                                    <p:set>
                                      <p:cBhvr>
                                        <p:cTn id="41" dur="1" fill="hold">
                                          <p:stCondLst>
                                            <p:cond delay="0"/>
                                          </p:stCondLst>
                                        </p:cTn>
                                        <p:tgtEl>
                                          <p:spTgt spid="1844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9458" name="文本框 1"/>
          <p:cNvSpPr/>
          <p:nvPr>
            <p:custDataLst>
              <p:tags r:id="rId3"/>
            </p:custDataLst>
          </p:nvPr>
        </p:nvSpPr>
        <p:spPr>
          <a:xfrm>
            <a:off x="0" y="708025"/>
            <a:ext cx="12192000" cy="52228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r>
              <a:rPr lang="en-US" altLang="zh-CN">
                <a:latin typeface="微软雅黑" pitchFamily="34" charset="-122"/>
                <a:ea typeface="微软雅黑" pitchFamily="34" charset="-122"/>
              </a:rPr>
              <a:t>  3</a:t>
            </a:r>
            <a:r>
              <a:rPr lang="zh-CN" altLang="en-US">
                <a:latin typeface="微软雅黑" pitchFamily="34" charset="-122"/>
                <a:ea typeface="微软雅黑" pitchFamily="34" charset="-122"/>
              </a:rPr>
              <a:t>、生长素的作用特点</a:t>
            </a:r>
            <a:endParaRPr lang="zh-CN" altLang="en-US">
              <a:latin typeface="微软雅黑" pitchFamily="34" charset="-122"/>
              <a:ea typeface="微软雅黑" pitchFamily="34" charset="-122"/>
            </a:endParaRPr>
          </a:p>
        </p:txBody>
      </p:sp>
      <p:sp>
        <p:nvSpPr>
          <p:cNvPr id="19459" name="矩形 2"/>
          <p:cNvSpPr/>
          <p:nvPr>
            <p:custDataLst>
              <p:tags r:id="rId4"/>
            </p:custDataLst>
          </p:nvPr>
        </p:nvSpPr>
        <p:spPr>
          <a:xfrm>
            <a:off x="0" y="0"/>
            <a:ext cx="12192000" cy="646113"/>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defTabSz="1216025"/>
            <a:r>
              <a:rPr lang="zh-CN" altLang="en-US" sz="3600" spc="0">
                <a:solidFill>
                  <a:srgbClr val="FF0000"/>
                </a:solidFill>
                <a:latin typeface="微软雅黑" pitchFamily="34" charset="-122"/>
                <a:ea typeface="微软雅黑" pitchFamily="34" charset="-122"/>
              </a:rPr>
              <a:t>三、生长素的生理作用</a:t>
            </a:r>
            <a:endParaRPr lang="zh-CN" altLang="zh-CN" sz="3600">
              <a:solidFill>
                <a:srgbClr val="FF0000"/>
              </a:solidFill>
              <a:latin typeface="微软雅黑" pitchFamily="34" charset="-122"/>
              <a:ea typeface="微软雅黑" pitchFamily="34" charset="-122"/>
            </a:endParaRPr>
          </a:p>
        </p:txBody>
      </p:sp>
      <p:sp>
        <p:nvSpPr>
          <p:cNvPr id="19460" name="文本框 3"/>
          <p:cNvSpPr txBox="1"/>
          <p:nvPr>
            <p:custDataLst>
              <p:tags r:id="rId5"/>
            </p:custDataLst>
          </p:nvPr>
        </p:nvSpPr>
        <p:spPr>
          <a:xfrm>
            <a:off x="0" y="1292225"/>
            <a:ext cx="12192000" cy="461963"/>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     生长素所发挥的作用，因</a:t>
            </a:r>
            <a:r>
              <a:rPr lang="zh-CN" altLang="en-US" sz="2400" u="sng" spc="0">
                <a:solidFill>
                  <a:srgbClr val="FF0000"/>
                </a:solidFill>
                <a:latin typeface="微软雅黑" pitchFamily="34" charset="-122"/>
                <a:ea typeface="微软雅黑" pitchFamily="34" charset="-122"/>
              </a:rPr>
              <a:t>浓度</a:t>
            </a:r>
            <a:r>
              <a:rPr lang="zh-CN" altLang="en-US" sz="2400" spc="0">
                <a:latin typeface="微软雅黑" pitchFamily="34" charset="-122"/>
                <a:ea typeface="微软雅黑" pitchFamily="34" charset="-122"/>
              </a:rPr>
              <a:t>、</a:t>
            </a:r>
            <a:r>
              <a:rPr lang="zh-CN" altLang="en-US" sz="2400" u="sng" spc="0">
                <a:solidFill>
                  <a:srgbClr val="FF0000"/>
                </a:solidFill>
                <a:latin typeface="微软雅黑" pitchFamily="34" charset="-122"/>
                <a:ea typeface="微软雅黑" pitchFamily="34" charset="-122"/>
              </a:rPr>
              <a:t>细胞的成熟情况</a:t>
            </a:r>
            <a:r>
              <a:rPr lang="zh-CN" altLang="en-US" sz="2400" spc="0">
                <a:latin typeface="微软雅黑" pitchFamily="34" charset="-122"/>
                <a:ea typeface="微软雅黑" pitchFamily="34" charset="-122"/>
              </a:rPr>
              <a:t>和</a:t>
            </a:r>
            <a:r>
              <a:rPr lang="zh-CN" altLang="en-US" sz="2400" u="sng" spc="0">
                <a:solidFill>
                  <a:srgbClr val="FF0000"/>
                </a:solidFill>
                <a:latin typeface="微软雅黑" pitchFamily="34" charset="-122"/>
                <a:ea typeface="微软雅黑" pitchFamily="34" charset="-122"/>
              </a:rPr>
              <a:t>器官的种类</a:t>
            </a:r>
            <a:r>
              <a:rPr lang="zh-CN" altLang="en-US" sz="2400" spc="0">
                <a:latin typeface="微软雅黑" pitchFamily="34" charset="-122"/>
                <a:ea typeface="微软雅黑" pitchFamily="34" charset="-122"/>
              </a:rPr>
              <a:t>不同而有较大的差异。</a:t>
            </a:r>
            <a:endParaRPr lang="zh-CN" altLang="en-US" sz="2400">
              <a:latin typeface="微软雅黑" pitchFamily="34" charset="-122"/>
              <a:ea typeface="微软雅黑" pitchFamily="34" charset="-122"/>
            </a:endParaRPr>
          </a:p>
        </p:txBody>
      </p:sp>
      <p:sp>
        <p:nvSpPr>
          <p:cNvPr id="19461" name="文本框 4"/>
          <p:cNvSpPr txBox="1"/>
          <p:nvPr>
            <p:custDataLst>
              <p:tags r:id="rId6"/>
            </p:custDataLst>
          </p:nvPr>
        </p:nvSpPr>
        <p:spPr>
          <a:xfrm>
            <a:off x="0" y="1816100"/>
            <a:ext cx="12192000" cy="461963"/>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1" indent="0"/>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2</a:t>
            </a:r>
            <a:r>
              <a:rPr lang="zh-CN" altLang="en-US" sz="2400" spc="0">
                <a:latin typeface="微软雅黑" pitchFamily="34" charset="-122"/>
                <a:ea typeface="微软雅黑" pitchFamily="34" charset="-122"/>
              </a:rPr>
              <a:t>）植物细胞的成熟情况和器官的种类不同对生长素的敏感程度不同。</a:t>
            </a:r>
            <a:endParaRPr lang="en-US" altLang="zh-CN" sz="2400">
              <a:latin typeface="微软雅黑" pitchFamily="34" charset="-122"/>
              <a:ea typeface="微软雅黑" pitchFamily="34" charset="-122"/>
            </a:endParaRPr>
          </a:p>
        </p:txBody>
      </p:sp>
      <p:sp>
        <p:nvSpPr>
          <p:cNvPr id="19462" name="文本框 6"/>
          <p:cNvSpPr txBox="1"/>
          <p:nvPr>
            <p:custDataLst>
              <p:tags r:id="rId7"/>
            </p:custDataLst>
          </p:nvPr>
        </p:nvSpPr>
        <p:spPr>
          <a:xfrm>
            <a:off x="0" y="2278063"/>
            <a:ext cx="12192000" cy="55245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1pPr>
            <a:lvl2pPr marL="0" lvl="1" indent="0" algn="l" defTabSz="914400" rtl="0" eaLnBrk="0" fontAlgn="base" hangingPunct="0">
              <a:lnSpc>
                <a:spcPct val="100000"/>
              </a:lnSpc>
              <a:spcBef>
                <a:spcPct val="0"/>
              </a:spcBef>
              <a:spcAft>
                <a:spcPct val="0"/>
              </a:spcAft>
              <a:buClrTx/>
              <a:buSzTx/>
              <a:buFontTx/>
              <a:buNone/>
              <a:defRPr kumimoji="0" sz="2400" b="1" i="0" u="none" baseline="0">
                <a:solidFill>
                  <a:schemeClr val="tx1"/>
                </a:solidFill>
                <a:effectLst/>
                <a:latin typeface="+mn-ea"/>
                <a:ea typeface="+mn-ea"/>
              </a:defRPr>
            </a:lvl2pPr>
            <a:lvl3pPr marL="9144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5pPr>
          </a:lstStyle>
          <a:p>
            <a:pPr marL="0" marR="0" lvl="0" indent="0" algn="l" defTabSz="914400" rtl="0" eaLnBrk="0" fontAlgn="base" latinLnBrk="0" hangingPunct="0">
              <a:lnSpc>
                <a:spcPct val="140000"/>
              </a:lnSpc>
              <a:spcBef>
                <a:spcPct val="0"/>
              </a:spcBef>
              <a:spcAft>
                <a:spcPct val="0"/>
              </a:spcAft>
              <a:buClrTx/>
              <a:buSzTx/>
              <a:buFontTx/>
              <a:buNone/>
              <a:defRPr/>
            </a:pPr>
            <a:r>
              <a:rPr kumimoji="0" lang="zh-CN" altLang="en-US" sz="2400" b="1" i="0" u="none" strike="noStrike" kern="1200" cap="none" spc="0" normalizeH="0" baseline="0" noProof="0">
                <a:ln>
                  <a:noFill/>
                </a:ln>
                <a:solidFill>
                  <a:schemeClr val="tx1"/>
                </a:solidFill>
                <a:effectLst/>
                <a:uLnTx/>
                <a:uFillTx/>
                <a:latin typeface="+mn-ea" pitchFamily="34" charset="-122"/>
                <a:ea typeface="+mn-ea" pitchFamily="34" charset="-122"/>
                <a:cs typeface="+mn-cs" pitchFamily="34" charset="-122"/>
              </a:rPr>
              <a:t>  ①幼嫩细胞对生长素相对敏感，衰老细胞则比较迟钝；     </a:t>
            </a:r>
          </a:p>
        </p:txBody>
      </p:sp>
      <p:grpSp>
        <p:nvGrpSpPr>
          <p:cNvPr id="19463" name="组合 17"/>
          <p:cNvGrpSpPr/>
          <p:nvPr>
            <p:custDataLst>
              <p:tags r:id="rId8"/>
            </p:custDataLst>
          </p:nvPr>
        </p:nvGrpSpPr>
        <p:grpSpPr>
          <a:xfrm>
            <a:off x="1485900" y="3970338"/>
            <a:ext cx="4219575" cy="2887662"/>
            <a:chOff x="5995635" y="3865251"/>
            <a:chExt cx="4219927" cy="2887357"/>
          </a:xfrm>
        </p:grpSpPr>
        <p:pic>
          <p:nvPicPr>
            <p:cNvPr id="19478" name="图片 11"/>
            <p:cNvPicPr>
              <a:picLocks noChangeAspect="1"/>
            </p:cNvPicPr>
            <p:nvPr>
              <p:custDataLst>
                <p:tags r:id="rId10"/>
              </p:custDataLst>
            </p:nvPr>
          </p:nvPicPr>
          <p:blipFill>
            <a:blip r:embed="rId9"/>
            <a:stretch>
              <a:fillRect/>
            </a:stretch>
          </p:blipFill>
          <p:spPr>
            <a:xfrm>
              <a:off x="5995635" y="4044822"/>
              <a:ext cx="4219927" cy="2707786"/>
            </a:xfrm>
            <a:prstGeom prst="rect">
              <a:avLst/>
            </a:prstGeom>
            <a:noFill/>
            <a:ln>
              <a:noFill/>
              <a:miter lim="800000"/>
            </a:ln>
          </p:spPr>
        </p:pic>
        <p:cxnSp>
          <p:nvCxnSpPr>
            <p:cNvPr id="19479" name="直接箭头连接符 13"/>
            <p:cNvCxnSpPr/>
            <p:nvPr>
              <p:custDataLst>
                <p:tags r:id="rId11"/>
              </p:custDataLst>
            </p:nvPr>
          </p:nvCxnSpPr>
          <p:spPr>
            <a:xfrm flipH="1" flipV="1">
              <a:off x="6321100" y="3865251"/>
              <a:ext cx="0" cy="2509572"/>
            </a:xfrm>
            <a:prstGeom prst="line">
              <a:avLst/>
            </a:prstGeom>
            <a:noFill/>
            <a:ln w="25400">
              <a:solidFill>
                <a:schemeClr val="accent1"/>
              </a:solidFill>
              <a:miter lim="800000"/>
              <a:tailEnd type="triangle"/>
            </a:ln>
          </p:spPr>
        </p:cxnSp>
        <p:cxnSp>
          <p:nvCxnSpPr>
            <p:cNvPr id="19480" name="直接箭头连接符 14"/>
            <p:cNvCxnSpPr/>
            <p:nvPr>
              <p:custDataLst>
                <p:tags r:id="rId12"/>
              </p:custDataLst>
            </p:nvPr>
          </p:nvCxnSpPr>
          <p:spPr>
            <a:xfrm>
              <a:off x="6321100" y="6355775"/>
              <a:ext cx="3646791" cy="0"/>
            </a:xfrm>
            <a:prstGeom prst="line">
              <a:avLst/>
            </a:prstGeom>
            <a:noFill/>
            <a:ln w="25400">
              <a:solidFill>
                <a:schemeClr val="accent1"/>
              </a:solidFill>
              <a:miter lim="800000"/>
              <a:tailEnd type="triangle"/>
            </a:ln>
          </p:spPr>
        </p:cxnSp>
        <p:cxnSp>
          <p:nvCxnSpPr>
            <p:cNvPr id="19481" name="直接箭头连接符 16"/>
            <p:cNvCxnSpPr/>
            <p:nvPr>
              <p:custDataLst>
                <p:tags r:id="rId13"/>
              </p:custDataLst>
            </p:nvPr>
          </p:nvCxnSpPr>
          <p:spPr>
            <a:xfrm>
              <a:off x="6321100" y="5147816"/>
              <a:ext cx="3564234" cy="0"/>
            </a:xfrm>
            <a:prstGeom prst="line">
              <a:avLst/>
            </a:prstGeom>
            <a:noFill/>
            <a:ln w="25400">
              <a:solidFill>
                <a:schemeClr val="accent1"/>
              </a:solidFill>
              <a:miter lim="800000"/>
            </a:ln>
          </p:spPr>
        </p:cxnSp>
      </p:grpSp>
      <p:sp>
        <p:nvSpPr>
          <p:cNvPr id="19464" name="文本框 19"/>
          <p:cNvSpPr/>
          <p:nvPr>
            <p:custDataLst>
              <p:tags r:id="rId14"/>
            </p:custDataLst>
          </p:nvPr>
        </p:nvSpPr>
        <p:spPr>
          <a:xfrm>
            <a:off x="0" y="2840038"/>
            <a:ext cx="6880225" cy="1071562"/>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nSpc>
                <a:spcPct val="140000"/>
              </a:lnSpc>
            </a:pPr>
            <a:r>
              <a:rPr lang="zh-CN" altLang="en-US" sz="2400">
                <a:latin typeface="微软雅黑" pitchFamily="34" charset="-122"/>
                <a:ea typeface="微软雅黑" pitchFamily="34" charset="-122"/>
              </a:rPr>
              <a:t>  ②同一植株不同器官对生长素的敏感程度不同；</a:t>
            </a:r>
            <a:endParaRPr lang="en-US" altLang="zh-CN" sz="2400">
              <a:latin typeface="微软雅黑" pitchFamily="34" charset="-122"/>
              <a:ea typeface="微软雅黑" pitchFamily="34" charset="-122"/>
            </a:endParaRPr>
          </a:p>
          <a:p>
            <a:pPr marL="0" lvl="0" indent="0">
              <a:lnSpc>
                <a:spcPct val="140000"/>
              </a:lnSpc>
            </a:pPr>
            <a:r>
              <a:rPr lang="en-US" altLang="zh-CN" sz="2400">
                <a:latin typeface="微软雅黑" pitchFamily="34" charset="-122"/>
                <a:ea typeface="微软雅黑" pitchFamily="34" charset="-122"/>
              </a:rPr>
              <a:t>     </a:t>
            </a:r>
            <a:r>
              <a:rPr lang="zh-CN" altLang="en-US" sz="2400">
                <a:latin typeface="微软雅黑" pitchFamily="34" charset="-122"/>
                <a:ea typeface="微软雅黑" pitchFamily="34" charset="-122"/>
              </a:rPr>
              <a:t>大小比较：根＞芽＞茎</a:t>
            </a:r>
            <a:endParaRPr lang="en-US" altLang="zh-CN" sz="2400">
              <a:latin typeface="微软雅黑" pitchFamily="34" charset="-122"/>
              <a:ea typeface="微软雅黑" pitchFamily="34" charset="-122"/>
            </a:endParaRPr>
          </a:p>
        </p:txBody>
      </p:sp>
      <p:sp>
        <p:nvSpPr>
          <p:cNvPr id="19465" name="文本框 21"/>
          <p:cNvSpPr/>
          <p:nvPr>
            <p:custDataLst>
              <p:tags r:id="rId15"/>
            </p:custDataLst>
          </p:nvPr>
        </p:nvSpPr>
        <p:spPr>
          <a:xfrm>
            <a:off x="6492875" y="2830513"/>
            <a:ext cx="5699125" cy="1071562"/>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nSpc>
                <a:spcPct val="140000"/>
              </a:lnSpc>
            </a:pPr>
            <a:r>
              <a:rPr lang="zh-CN" altLang="en-US" sz="2400">
                <a:latin typeface="微软雅黑" pitchFamily="34" charset="-122"/>
                <a:ea typeface="微软雅黑" pitchFamily="34" charset="-122"/>
              </a:rPr>
              <a:t>③不同种类植物对生长素的敏感程度不同</a:t>
            </a:r>
            <a:endParaRPr lang="en-US" altLang="zh-CN" sz="2400">
              <a:latin typeface="微软雅黑" pitchFamily="34" charset="-122"/>
              <a:ea typeface="微软雅黑" pitchFamily="34" charset="-122"/>
            </a:endParaRPr>
          </a:p>
          <a:p>
            <a:pPr marL="0" lvl="0" indent="0">
              <a:lnSpc>
                <a:spcPct val="140000"/>
              </a:lnSpc>
            </a:pPr>
            <a:r>
              <a:rPr lang="en-US" altLang="zh-CN" sz="2400">
                <a:latin typeface="微软雅黑" pitchFamily="34" charset="-122"/>
                <a:ea typeface="微软雅黑" pitchFamily="34" charset="-122"/>
              </a:rPr>
              <a:t>   </a:t>
            </a:r>
            <a:r>
              <a:rPr lang="zh-CN" altLang="en-US" sz="2400">
                <a:latin typeface="微软雅黑" pitchFamily="34" charset="-122"/>
                <a:ea typeface="微软雅黑" pitchFamily="34" charset="-122"/>
              </a:rPr>
              <a:t>大小比较：双子叶植物＞单子叶植物</a:t>
            </a:r>
            <a:endParaRPr lang="zh-CN" altLang="en-US" sz="2400">
              <a:latin typeface="微软雅黑" pitchFamily="34" charset="-122"/>
              <a:ea typeface="微软雅黑" pitchFamily="34" charset="-122"/>
            </a:endParaRPr>
          </a:p>
        </p:txBody>
      </p:sp>
      <p:grpSp>
        <p:nvGrpSpPr>
          <p:cNvPr id="19466" name="组合 23562"/>
          <p:cNvGrpSpPr/>
          <p:nvPr>
            <p:custDataLst>
              <p:tags r:id="rId16"/>
            </p:custDataLst>
          </p:nvPr>
        </p:nvGrpSpPr>
        <p:grpSpPr>
          <a:xfrm>
            <a:off x="7364413" y="3911600"/>
            <a:ext cx="4318000" cy="2973388"/>
            <a:chOff x="7364707" y="3911211"/>
            <a:chExt cx="4317719" cy="2974389"/>
          </a:xfrm>
        </p:grpSpPr>
        <p:cxnSp>
          <p:nvCxnSpPr>
            <p:cNvPr id="19467" name="直接箭头连接符 25"/>
            <p:cNvCxnSpPr/>
            <p:nvPr>
              <p:custDataLst>
                <p:tags r:id="rId17"/>
              </p:custDataLst>
            </p:nvPr>
          </p:nvCxnSpPr>
          <p:spPr>
            <a:xfrm flipH="1" flipV="1">
              <a:off x="7840926" y="3911211"/>
              <a:ext cx="0" cy="2509094"/>
            </a:xfrm>
            <a:prstGeom prst="line">
              <a:avLst/>
            </a:prstGeom>
            <a:noFill/>
            <a:ln w="25400">
              <a:solidFill>
                <a:schemeClr val="accent1"/>
              </a:solidFill>
              <a:miter lim="800000"/>
              <a:tailEnd type="triangle"/>
            </a:ln>
          </p:spPr>
        </p:cxnSp>
        <p:cxnSp>
          <p:nvCxnSpPr>
            <p:cNvPr id="19468" name="直接箭头连接符 26"/>
            <p:cNvCxnSpPr/>
            <p:nvPr>
              <p:custDataLst>
                <p:tags r:id="rId18"/>
              </p:custDataLst>
            </p:nvPr>
          </p:nvCxnSpPr>
          <p:spPr>
            <a:xfrm>
              <a:off x="7840926" y="6412366"/>
              <a:ext cx="3646250" cy="0"/>
            </a:xfrm>
            <a:prstGeom prst="line">
              <a:avLst/>
            </a:prstGeom>
            <a:noFill/>
            <a:ln w="25400">
              <a:solidFill>
                <a:schemeClr val="accent1"/>
              </a:solidFill>
              <a:miter lim="800000"/>
              <a:tailEnd type="triangle"/>
            </a:ln>
          </p:spPr>
        </p:cxnSp>
        <p:cxnSp>
          <p:nvCxnSpPr>
            <p:cNvPr id="19469" name="直接箭头连接符 27"/>
            <p:cNvCxnSpPr/>
            <p:nvPr>
              <p:custDataLst>
                <p:tags r:id="rId19"/>
              </p:custDataLst>
            </p:nvPr>
          </p:nvCxnSpPr>
          <p:spPr>
            <a:xfrm>
              <a:off x="7840926" y="5192755"/>
              <a:ext cx="3563705" cy="0"/>
            </a:xfrm>
            <a:prstGeom prst="line">
              <a:avLst/>
            </a:prstGeom>
            <a:noFill/>
            <a:ln w="25400">
              <a:solidFill>
                <a:schemeClr val="accent1"/>
              </a:solidFill>
              <a:miter lim="800000"/>
            </a:ln>
          </p:spPr>
        </p:cxnSp>
        <p:sp>
          <p:nvSpPr>
            <p:cNvPr id="19470" name="文本框 29"/>
            <p:cNvSpPr/>
            <p:nvPr>
              <p:custDataLst>
                <p:tags r:id="rId20"/>
              </p:custDataLst>
            </p:nvPr>
          </p:nvSpPr>
          <p:spPr>
            <a:xfrm>
              <a:off x="7476963" y="4931648"/>
              <a:ext cx="352146" cy="523220"/>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r>
                <a:t>0</a:t>
              </a:r>
            </a:p>
          </p:txBody>
        </p:sp>
        <p:sp>
          <p:nvSpPr>
            <p:cNvPr id="19471" name="文本框 30"/>
            <p:cNvSpPr txBox="1"/>
            <p:nvPr>
              <p:custDataLst>
                <p:tags r:id="rId21"/>
              </p:custDataLst>
            </p:nvPr>
          </p:nvSpPr>
          <p:spPr>
            <a:xfrm>
              <a:off x="7364707" y="3911211"/>
              <a:ext cx="487330" cy="830543"/>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促进</a:t>
              </a:r>
              <a:endParaRPr lang="zh-CN" altLang="en-US" sz="2400">
                <a:latin typeface="微软雅黑" pitchFamily="34" charset="-122"/>
                <a:ea typeface="微软雅黑" pitchFamily="34" charset="-122"/>
              </a:endParaRPr>
            </a:p>
          </p:txBody>
        </p:sp>
        <p:sp>
          <p:nvSpPr>
            <p:cNvPr id="19472" name="文本框 23551"/>
            <p:cNvSpPr txBox="1"/>
            <p:nvPr>
              <p:custDataLst>
                <p:tags r:id="rId22"/>
              </p:custDataLst>
            </p:nvPr>
          </p:nvSpPr>
          <p:spPr>
            <a:xfrm>
              <a:off x="7364707" y="5629464"/>
              <a:ext cx="487330" cy="830543"/>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抑制</a:t>
              </a:r>
              <a:endParaRPr lang="zh-CN" altLang="en-US" sz="2400">
                <a:latin typeface="微软雅黑" pitchFamily="34" charset="-122"/>
                <a:ea typeface="微软雅黑" pitchFamily="34" charset="-122"/>
              </a:endParaRPr>
            </a:p>
          </p:txBody>
        </p:sp>
        <p:sp>
          <p:nvSpPr>
            <p:cNvPr id="19473" name="任意多边形: 形状 23555"/>
            <p:cNvSpPr/>
            <p:nvPr>
              <p:custDataLst>
                <p:tags r:id="rId23"/>
              </p:custDataLst>
            </p:nvPr>
          </p:nvSpPr>
          <p:spPr bwMode="auto">
            <a:xfrm>
              <a:off x="8237886" y="4388795"/>
              <a:ext cx="1894062" cy="1463571"/>
            </a:xfrm>
            <a:custGeom>
              <a:cxnLst>
                <a:cxn ang="0">
                  <a:pos x="0" y="682336"/>
                </a:cxn>
                <a:cxn ang="0">
                  <a:pos x="2280971" y="25388"/>
                </a:cxn>
                <a:cxn ang="0">
                  <a:pos x="6799048" y="1463571"/>
                </a:cxn>
                <a:cxn ang="0">
                  <a:pos x="6799048" y="1463571"/>
                </a:cxn>
              </a:cxnLst>
              <a:rect l="l" t="t" r="r" b="b"/>
              <a:pathLst>
                <a:path w="1376039" h="1463571">
                  <a:moveTo>
                    <a:pt x="0" y="682336"/>
                  </a:moveTo>
                  <a:cubicBezTo>
                    <a:pt x="116149" y="288759"/>
                    <a:pt x="232299" y="-104818"/>
                    <a:pt x="461639" y="25388"/>
                  </a:cubicBezTo>
                  <a:cubicBezTo>
                    <a:pt x="690979" y="155594"/>
                    <a:pt x="1376039" y="1463571"/>
                    <a:pt x="1376039" y="1463571"/>
                  </a:cubicBezTo>
                </a:path>
              </a:pathLst>
            </a:custGeom>
            <a:noFill/>
            <a:ln w="25400">
              <a:solidFill>
                <a:schemeClr val="accent1"/>
              </a:solidFill>
              <a:round/>
            </a:ln>
          </p:spPr>
          <p:txBody>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5pPr>
            </a:lstStyle>
            <a:p/>
          </p:txBody>
        </p:sp>
        <p:sp>
          <p:nvSpPr>
            <p:cNvPr id="19474" name="任意多边形: 形状 23556"/>
            <p:cNvSpPr/>
            <p:nvPr>
              <p:custDataLst>
                <p:tags r:id="rId24"/>
              </p:custDataLst>
            </p:nvPr>
          </p:nvSpPr>
          <p:spPr bwMode="auto">
            <a:xfrm>
              <a:off x="8960700" y="4339207"/>
              <a:ext cx="2051743" cy="1463571"/>
            </a:xfrm>
            <a:custGeom>
              <a:cxnLst>
                <a:cxn ang="0">
                  <a:pos x="0" y="682336"/>
                </a:cxn>
                <a:cxn ang="0">
                  <a:pos x="3402229" y="25388"/>
                </a:cxn>
                <a:cxn ang="0">
                  <a:pos x="10141256" y="1463571"/>
                </a:cxn>
                <a:cxn ang="0">
                  <a:pos x="10141256" y="1463571"/>
                </a:cxn>
              </a:cxnLst>
              <a:rect l="l" t="t" r="r" b="b"/>
              <a:pathLst>
                <a:path w="1376039" h="1463571">
                  <a:moveTo>
                    <a:pt x="0" y="682336"/>
                  </a:moveTo>
                  <a:cubicBezTo>
                    <a:pt x="116149" y="288759"/>
                    <a:pt x="232299" y="-104818"/>
                    <a:pt x="461639" y="25388"/>
                  </a:cubicBezTo>
                  <a:cubicBezTo>
                    <a:pt x="690979" y="155594"/>
                    <a:pt x="1376039" y="1463571"/>
                    <a:pt x="1376039" y="1463571"/>
                  </a:cubicBezTo>
                </a:path>
              </a:pathLst>
            </a:custGeom>
            <a:noFill/>
            <a:ln w="25400">
              <a:solidFill>
                <a:schemeClr val="accent1"/>
              </a:solidFill>
              <a:round/>
            </a:ln>
          </p:spPr>
          <p:txBody>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sz="2800" b="1" i="0" u="none" baseline="0">
                  <a:solidFill>
                    <a:schemeClr val="tx1"/>
                  </a:solidFill>
                  <a:effectLst/>
                  <a:latin typeface="Calibri" pitchFamily="34" charset="0"/>
                  <a:ea typeface="宋体" pitchFamily="2" charset="-122"/>
                </a:defRPr>
              </a:lvl5pPr>
            </a:lstStyle>
            <a:p/>
          </p:txBody>
        </p:sp>
        <p:sp>
          <p:nvSpPr>
            <p:cNvPr id="19475" name="文本框 23558"/>
            <p:cNvSpPr txBox="1"/>
            <p:nvPr>
              <p:custDataLst>
                <p:tags r:id="rId25"/>
              </p:custDataLst>
            </p:nvPr>
          </p:nvSpPr>
          <p:spPr>
            <a:xfrm>
              <a:off x="8237775" y="5475425"/>
              <a:ext cx="1722325" cy="46053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双子叶植物</a:t>
              </a:r>
              <a:endParaRPr lang="zh-CN" altLang="en-US" sz="2400">
                <a:latin typeface="微软雅黑" pitchFamily="34" charset="-122"/>
                <a:ea typeface="微软雅黑" pitchFamily="34" charset="-122"/>
              </a:endParaRPr>
            </a:p>
          </p:txBody>
        </p:sp>
        <p:sp>
          <p:nvSpPr>
            <p:cNvPr id="19476" name="文本框 23559"/>
            <p:cNvSpPr txBox="1"/>
            <p:nvPr>
              <p:custDataLst>
                <p:tags r:id="rId26"/>
              </p:custDataLst>
            </p:nvPr>
          </p:nvSpPr>
          <p:spPr>
            <a:xfrm>
              <a:off x="9960100" y="4285987"/>
              <a:ext cx="1722326" cy="462119"/>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单子叶植物</a:t>
              </a:r>
              <a:endParaRPr lang="zh-CN" altLang="en-US" sz="2400">
                <a:latin typeface="微软雅黑" pitchFamily="34" charset="-122"/>
                <a:ea typeface="微软雅黑" pitchFamily="34" charset="-122"/>
              </a:endParaRPr>
            </a:p>
          </p:txBody>
        </p:sp>
        <p:sp>
          <p:nvSpPr>
            <p:cNvPr id="19477" name="文本框 23561"/>
            <p:cNvSpPr txBox="1"/>
            <p:nvPr>
              <p:custDataLst>
                <p:tags r:id="rId27"/>
              </p:custDataLst>
            </p:nvPr>
          </p:nvSpPr>
          <p:spPr>
            <a:xfrm>
              <a:off x="9845808" y="6423481"/>
              <a:ext cx="1720738" cy="462119"/>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生长素浓度</a:t>
              </a:r>
              <a:endParaRPr lang="zh-CN" altLang="en-US" sz="2400">
                <a:latin typeface="微软雅黑" pitchFamily="34" charset="-122"/>
                <a:ea typeface="微软雅黑"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1946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nodeType="clickEffect">
                                  <p:stCondLst>
                                    <p:cond delay="0"/>
                                  </p:stCondLst>
                                  <p:childTnLst>
                                    <p:set>
                                      <p:cBhvr>
                                        <p:cTn id="10" dur="1" fill="hold">
                                          <p:stCondLst>
                                            <p:cond delay="0"/>
                                          </p:stCondLst>
                                        </p:cTn>
                                        <p:tgtEl>
                                          <p:spTgt spid="1946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9464">
                                            <p:txEl>
                                              <p:pRg st="0" end="0"/>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1" fill="hold" nodeType="clickEffect">
                                  <p:stCondLst>
                                    <p:cond delay="0"/>
                                  </p:stCondLst>
                                  <p:childTnLst>
                                    <p:set>
                                      <p:cBhvr>
                                        <p:cTn id="18" dur="1" fill="hold">
                                          <p:stCondLst>
                                            <p:cond delay="0"/>
                                          </p:stCondLst>
                                        </p:cTn>
                                        <p:tgtEl>
                                          <p:spTgt spid="1946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1" fill="hold" nodeType="clickEffect">
                                  <p:stCondLst>
                                    <p:cond delay="0"/>
                                  </p:stCondLst>
                                  <p:childTnLst>
                                    <p:set>
                                      <p:cBhvr>
                                        <p:cTn id="22" dur="1" fill="hold">
                                          <p:stCondLst>
                                            <p:cond delay="0"/>
                                          </p:stCondLst>
                                        </p:cTn>
                                        <p:tgtEl>
                                          <p:spTgt spid="19464">
                                            <p:txEl>
                                              <p:pRg st="1" end="1"/>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dur="1" fill="hold" nodeType="clickEffect">
                                  <p:stCondLst>
                                    <p:cond delay="0"/>
                                  </p:stCondLst>
                                  <p:childTnLst>
                                    <p:set>
                                      <p:cBhvr>
                                        <p:cTn id="26" dur="1" fill="hold">
                                          <p:stCondLst>
                                            <p:cond delay="0"/>
                                          </p:stCondLst>
                                        </p:cTn>
                                        <p:tgtEl>
                                          <p:spTgt spid="19465">
                                            <p:txEl>
                                              <p:pRg st="0" end="0"/>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dur="1" fill="hold" nodeType="clickEffect">
                                  <p:stCondLst>
                                    <p:cond delay="0"/>
                                  </p:stCondLst>
                                  <p:childTnLst>
                                    <p:set>
                                      <p:cBhvr>
                                        <p:cTn id="30" dur="1" fill="hold">
                                          <p:stCondLst>
                                            <p:cond delay="0"/>
                                          </p:stCondLst>
                                        </p:cTn>
                                        <p:tgtEl>
                                          <p:spTgt spid="19466"/>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afterGroup">
                            <p:stCondLst>
                              <p:cond delay="0"/>
                            </p:stCondLst>
                            <p:childTnLst>
                              <p:par>
                                <p:cTn id="33" presetID="1" presetClass="entr" presetSubtype="0" dur="1" fill="hold" nodeType="clickEffect">
                                  <p:stCondLst>
                                    <p:cond delay="0"/>
                                  </p:stCondLst>
                                  <p:childTnLst>
                                    <p:set>
                                      <p:cBhvr>
                                        <p:cTn id="34" dur="1" fill="hold">
                                          <p:stCondLst>
                                            <p:cond delay="0"/>
                                          </p:stCondLst>
                                        </p:cTn>
                                        <p:tgtEl>
                                          <p:spTgt spid="1946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0482" name="矩形 18"/>
          <p:cNvSpPr/>
          <p:nvPr>
            <p:custDataLst>
              <p:tags r:id="rId3"/>
            </p:custDataLst>
          </p:nvPr>
        </p:nvSpPr>
        <p:spPr>
          <a:xfrm>
            <a:off x="0" y="0"/>
            <a:ext cx="12192000" cy="52387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800" spc="0">
                <a:solidFill>
                  <a:srgbClr val="FF0000"/>
                </a:solidFill>
                <a:latin typeface="微软雅黑" pitchFamily="34" charset="-122"/>
                <a:ea typeface="微软雅黑" pitchFamily="34" charset="-122"/>
              </a:rPr>
              <a:t>能力训练</a:t>
            </a:r>
            <a:endParaRPr lang="zh-CN" altLang="en-US">
              <a:solidFill>
                <a:srgbClr val="FF0000"/>
              </a:solidFill>
              <a:latin typeface="微软雅黑" pitchFamily="34" charset="-122"/>
              <a:ea typeface="微软雅黑" pitchFamily="34" charset="-122"/>
            </a:endParaRPr>
          </a:p>
        </p:txBody>
      </p:sp>
      <p:sp>
        <p:nvSpPr>
          <p:cNvPr id="20483" name="文本框 2"/>
          <p:cNvSpPr txBox="1"/>
          <p:nvPr>
            <p:custDataLst>
              <p:tags r:id="rId4"/>
            </p:custDataLst>
          </p:nvPr>
        </p:nvSpPr>
        <p:spPr>
          <a:xfrm>
            <a:off x="0" y="434975"/>
            <a:ext cx="12192000" cy="598488"/>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30000"/>
              </a:lnSpc>
            </a:pPr>
            <a:r>
              <a:rPr lang="en-US" altLang="zh-CN" sz="2800" spc="0">
                <a:latin typeface="微软雅黑" pitchFamily="34" charset="-122"/>
                <a:ea typeface="微软雅黑" pitchFamily="34" charset="-122"/>
              </a:rPr>
              <a:t>  1</a:t>
            </a:r>
            <a:r>
              <a:rPr lang="zh-CN" altLang="en-US" sz="2800" spc="0">
                <a:latin typeface="微软雅黑" pitchFamily="34" charset="-122"/>
                <a:ea typeface="微软雅黑" pitchFamily="34" charset="-122"/>
              </a:rPr>
              <a:t>、单侧光照射后，为什么胚芽鞘尖端背光侧生长素浓度会高于向光侧呢？</a:t>
            </a:r>
            <a:endParaRPr lang="en-US" altLang="zh-CN">
              <a:latin typeface="微软雅黑" pitchFamily="34" charset="-122"/>
              <a:ea typeface="微软雅黑" pitchFamily="34" charset="-122"/>
            </a:endParaRPr>
          </a:p>
        </p:txBody>
      </p:sp>
      <p:sp>
        <p:nvSpPr>
          <p:cNvPr id="20484" name="文本框 3"/>
          <p:cNvSpPr txBox="1"/>
          <p:nvPr>
            <p:custDataLst>
              <p:tags r:id="rId5"/>
            </p:custDataLst>
          </p:nvPr>
        </p:nvSpPr>
        <p:spPr>
          <a:xfrm>
            <a:off x="0" y="969963"/>
            <a:ext cx="12192000" cy="941387"/>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just">
              <a:lnSpc>
                <a:spcPct val="120000"/>
              </a:lnSpc>
            </a:pPr>
            <a:r>
              <a:rPr lang="en-US" altLang="zh-CN" sz="2400" spc="0">
                <a:latin typeface="微软雅黑" pitchFamily="34" charset="-122"/>
                <a:ea typeface="微软雅黑" pitchFamily="34" charset="-122"/>
              </a:rPr>
              <a:t>         </a:t>
            </a:r>
            <a:r>
              <a:rPr lang="zh-CN" altLang="zh-CN" sz="2400" spc="0">
                <a:latin typeface="微软雅黑" pitchFamily="34" charset="-122"/>
                <a:ea typeface="微软雅黑" pitchFamily="34" charset="-122"/>
              </a:rPr>
              <a:t>解释</a:t>
            </a:r>
            <a:r>
              <a:rPr lang="en-US" altLang="zh-CN" sz="2400" spc="0">
                <a:latin typeface="微软雅黑" pitchFamily="34" charset="-122"/>
                <a:ea typeface="微软雅黑" pitchFamily="34" charset="-122"/>
              </a:rPr>
              <a:t>1</a:t>
            </a:r>
            <a:r>
              <a:rPr lang="zh-CN" altLang="zh-CN" sz="2400" spc="0">
                <a:latin typeface="微软雅黑" pitchFamily="34" charset="-122"/>
                <a:ea typeface="微软雅黑" pitchFamily="34" charset="-122"/>
              </a:rPr>
              <a:t>：单侧光照射下，向光侧的生长素横向运输，向背光侧转移。</a:t>
            </a:r>
            <a:endParaRPr lang="zh-CN" altLang="zh-CN" sz="2400">
              <a:latin typeface="微软雅黑" pitchFamily="34" charset="-122"/>
              <a:ea typeface="微软雅黑" pitchFamily="34" charset="-122"/>
            </a:endParaRPr>
          </a:p>
          <a:p>
            <a:pPr marL="0" marR="0" lvl="0" indent="0" algn="just">
              <a:lnSpc>
                <a:spcPct val="120000"/>
              </a:lnSpc>
            </a:pPr>
            <a:r>
              <a:rPr lang="en-US" altLang="zh-CN" sz="2400" spc="0">
                <a:latin typeface="微软雅黑" pitchFamily="34" charset="-122"/>
                <a:ea typeface="微软雅黑" pitchFamily="34" charset="-122"/>
              </a:rPr>
              <a:t>         </a:t>
            </a:r>
            <a:r>
              <a:rPr lang="zh-CN" altLang="zh-CN" sz="2400" spc="0">
                <a:latin typeface="微软雅黑" pitchFamily="34" charset="-122"/>
                <a:ea typeface="微软雅黑" pitchFamily="34" charset="-122"/>
              </a:rPr>
              <a:t>解释</a:t>
            </a:r>
            <a:r>
              <a:rPr lang="en-US" altLang="zh-CN" sz="2400" spc="0">
                <a:latin typeface="微软雅黑" pitchFamily="34" charset="-122"/>
                <a:ea typeface="微软雅黑" pitchFamily="34" charset="-122"/>
              </a:rPr>
              <a:t>2</a:t>
            </a:r>
            <a:r>
              <a:rPr lang="zh-CN" altLang="zh-CN" sz="2400" spc="0">
                <a:latin typeface="微软雅黑" pitchFamily="34" charset="-122"/>
                <a:ea typeface="微软雅黑" pitchFamily="34" charset="-122"/>
              </a:rPr>
              <a:t>：单侧光照射下，向光侧的生长素被分解。</a:t>
            </a:r>
            <a:endParaRPr lang="zh-CN" altLang="zh-CN" sz="2400">
              <a:latin typeface="微软雅黑" pitchFamily="34" charset="-122"/>
              <a:ea typeface="微软雅黑" pitchFamily="34" charset="-122"/>
            </a:endParaRPr>
          </a:p>
        </p:txBody>
      </p:sp>
      <p:sp>
        <p:nvSpPr>
          <p:cNvPr id="20485" name="文本框 4"/>
          <p:cNvSpPr txBox="1"/>
          <p:nvPr>
            <p:custDataLst>
              <p:tags r:id="rId6"/>
            </p:custDataLst>
          </p:nvPr>
        </p:nvSpPr>
        <p:spPr>
          <a:xfrm>
            <a:off x="0" y="1828800"/>
            <a:ext cx="12192000" cy="598488"/>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30000"/>
              </a:lnSpc>
            </a:pPr>
            <a:r>
              <a:rPr lang="en-US" altLang="zh-CN" sz="2800" spc="0">
                <a:latin typeface="微软雅黑" pitchFamily="34" charset="-122"/>
                <a:ea typeface="微软雅黑" pitchFamily="34" charset="-122"/>
              </a:rPr>
              <a:t>  </a:t>
            </a:r>
            <a:r>
              <a:rPr lang="zh-CN" altLang="en-US" sz="2800" spc="0">
                <a:latin typeface="微软雅黑" pitchFamily="34" charset="-122"/>
                <a:ea typeface="微软雅黑" pitchFamily="34" charset="-122"/>
              </a:rPr>
              <a:t>如何设计实验验证上述解释是否成立？</a:t>
            </a:r>
            <a:endParaRPr lang="en-US" altLang="zh-CN">
              <a:latin typeface="微软雅黑" pitchFamily="34" charset="-122"/>
              <a:ea typeface="微软雅黑" pitchFamily="34" charset="-122"/>
            </a:endParaRPr>
          </a:p>
        </p:txBody>
      </p:sp>
      <p:grpSp>
        <p:nvGrpSpPr>
          <p:cNvPr id="20486" name="组合 41"/>
          <p:cNvGrpSpPr/>
          <p:nvPr>
            <p:custDataLst>
              <p:tags r:id="rId7"/>
            </p:custDataLst>
          </p:nvPr>
        </p:nvGrpSpPr>
        <p:grpSpPr>
          <a:xfrm>
            <a:off x="714375" y="2511425"/>
            <a:ext cx="6137275" cy="1944688"/>
            <a:chOff x="128810" y="3387504"/>
            <a:chExt cx="6137211" cy="1943626"/>
          </a:xfrm>
        </p:grpSpPr>
        <p:pic>
          <p:nvPicPr>
            <p:cNvPr id="20494" name="图片 11"/>
            <p:cNvPicPr>
              <a:picLocks noChangeAspect="1"/>
            </p:cNvPicPr>
            <p:nvPr>
              <p:custDataLst>
                <p:tags r:id="rId9"/>
              </p:custDataLst>
            </p:nvPr>
          </p:nvPicPr>
          <p:blipFill>
            <a:blip r:embed="rId8"/>
            <a:stretch>
              <a:fillRect/>
            </a:stretch>
          </p:blipFill>
          <p:spPr>
            <a:xfrm>
              <a:off x="756775" y="3429000"/>
              <a:ext cx="1285875" cy="1609725"/>
            </a:xfrm>
            <a:prstGeom prst="rect">
              <a:avLst/>
            </a:prstGeom>
            <a:noFill/>
            <a:ln>
              <a:noFill/>
              <a:miter lim="800000"/>
            </a:ln>
          </p:spPr>
        </p:pic>
        <p:pic>
          <p:nvPicPr>
            <p:cNvPr id="20495" name="图片 13"/>
            <p:cNvPicPr>
              <a:picLocks noChangeAspect="1"/>
            </p:cNvPicPr>
            <p:nvPr>
              <p:custDataLst>
                <p:tags r:id="rId11"/>
              </p:custDataLst>
            </p:nvPr>
          </p:nvPicPr>
          <p:blipFill>
            <a:blip r:embed="rId10"/>
            <a:stretch>
              <a:fillRect/>
            </a:stretch>
          </p:blipFill>
          <p:spPr>
            <a:xfrm>
              <a:off x="3978662" y="3387504"/>
              <a:ext cx="1724025" cy="1619250"/>
            </a:xfrm>
            <a:prstGeom prst="rect">
              <a:avLst/>
            </a:prstGeom>
            <a:noFill/>
            <a:ln>
              <a:noFill/>
              <a:miter lim="800000"/>
            </a:ln>
          </p:spPr>
        </p:pic>
        <p:sp>
          <p:nvSpPr>
            <p:cNvPr id="20496" name="文本框 15"/>
            <p:cNvSpPr txBox="1"/>
            <p:nvPr>
              <p:custDataLst>
                <p:tags r:id="rId12"/>
              </p:custDataLst>
            </p:nvPr>
          </p:nvSpPr>
          <p:spPr>
            <a:xfrm>
              <a:off x="2148089" y="3428756"/>
              <a:ext cx="1724007" cy="461711"/>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胚芽鞘尖端</a:t>
              </a:r>
              <a:endParaRPr lang="zh-CN" altLang="en-US" sz="2400"/>
            </a:p>
          </p:txBody>
        </p:sp>
        <p:sp>
          <p:nvSpPr>
            <p:cNvPr id="20497" name="文本框 16"/>
            <p:cNvSpPr txBox="1"/>
            <p:nvPr>
              <p:custDataLst>
                <p:tags r:id="rId13"/>
              </p:custDataLst>
            </p:nvPr>
          </p:nvSpPr>
          <p:spPr>
            <a:xfrm>
              <a:off x="2392561" y="4123702"/>
              <a:ext cx="1163626" cy="460124"/>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r>
                <a:rPr lang="zh-CN" altLang="en-US" sz="2400" spc="0">
                  <a:latin typeface="微软雅黑" pitchFamily="34" charset="-122"/>
                  <a:ea typeface="微软雅黑" pitchFamily="34" charset="-122"/>
                </a:rPr>
                <a:t>云母片</a:t>
              </a:r>
              <a:endParaRPr lang="zh-CN" altLang="en-US" sz="2400">
                <a:latin typeface="微软雅黑" pitchFamily="34" charset="-122"/>
                <a:ea typeface="微软雅黑" pitchFamily="34" charset="-122"/>
              </a:endParaRPr>
            </a:p>
          </p:txBody>
        </p:sp>
        <p:sp>
          <p:nvSpPr>
            <p:cNvPr id="20498" name="文本框 17"/>
            <p:cNvSpPr txBox="1"/>
            <p:nvPr>
              <p:custDataLst>
                <p:tags r:id="rId14"/>
              </p:custDataLst>
            </p:nvPr>
          </p:nvSpPr>
          <p:spPr>
            <a:xfrm>
              <a:off x="2392561" y="4545746"/>
              <a:ext cx="1163626" cy="461711"/>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ctr"/>
              <a:r>
                <a:rPr lang="zh-CN" altLang="en-US" sz="2400" spc="0">
                  <a:latin typeface="微软雅黑" pitchFamily="34" charset="-122"/>
                  <a:ea typeface="微软雅黑" pitchFamily="34" charset="-122"/>
                </a:rPr>
                <a:t>琼脂块</a:t>
              </a:r>
              <a:endParaRPr lang="zh-CN" altLang="en-US" sz="2400">
                <a:latin typeface="微软雅黑" pitchFamily="34" charset="-122"/>
                <a:ea typeface="微软雅黑" pitchFamily="34" charset="-122"/>
              </a:endParaRPr>
            </a:p>
          </p:txBody>
        </p:sp>
        <p:cxnSp>
          <p:nvCxnSpPr>
            <p:cNvPr id="20499" name="直接连接符 20"/>
            <p:cNvCxnSpPr/>
            <p:nvPr>
              <p:custDataLst>
                <p:tags r:id="rId15"/>
              </p:custDataLst>
            </p:nvPr>
          </p:nvCxnSpPr>
          <p:spPr>
            <a:xfrm>
              <a:off x="1970291" y="4769462"/>
              <a:ext cx="539744" cy="0"/>
            </a:xfrm>
            <a:prstGeom prst="line">
              <a:avLst/>
            </a:prstGeom>
            <a:noFill/>
            <a:ln w="25400">
              <a:solidFill>
                <a:schemeClr val="tx1"/>
              </a:solidFill>
              <a:miter lim="800000"/>
            </a:ln>
          </p:spPr>
        </p:cxnSp>
        <p:cxnSp>
          <p:nvCxnSpPr>
            <p:cNvPr id="20500" name="直接连接符 21"/>
            <p:cNvCxnSpPr/>
            <p:nvPr>
              <p:custDataLst>
                <p:tags r:id="rId16"/>
              </p:custDataLst>
            </p:nvPr>
          </p:nvCxnSpPr>
          <p:spPr>
            <a:xfrm>
              <a:off x="3438713" y="4775808"/>
              <a:ext cx="539744" cy="0"/>
            </a:xfrm>
            <a:prstGeom prst="line">
              <a:avLst/>
            </a:prstGeom>
            <a:noFill/>
            <a:ln w="25400">
              <a:solidFill>
                <a:schemeClr val="tx1"/>
              </a:solidFill>
              <a:miter lim="800000"/>
            </a:ln>
          </p:spPr>
        </p:cxnSp>
        <p:cxnSp>
          <p:nvCxnSpPr>
            <p:cNvPr id="20501" name="直接连接符 22"/>
            <p:cNvCxnSpPr>
              <a:endCxn id="20497" idx="1"/>
            </p:cNvCxnSpPr>
            <p:nvPr>
              <p:custDataLst>
                <p:tags r:id="rId17"/>
              </p:custDataLst>
            </p:nvPr>
          </p:nvCxnSpPr>
          <p:spPr>
            <a:xfrm flipV="1">
              <a:off x="1403560" y="4353764"/>
              <a:ext cx="989002" cy="230061"/>
            </a:xfrm>
            <a:prstGeom prst="line">
              <a:avLst/>
            </a:prstGeom>
            <a:noFill/>
            <a:ln w="25400">
              <a:solidFill>
                <a:schemeClr val="tx1"/>
              </a:solidFill>
              <a:miter lim="800000"/>
            </a:ln>
          </p:spPr>
        </p:cxnSp>
        <p:cxnSp>
          <p:nvCxnSpPr>
            <p:cNvPr id="20502" name="直接连接符 24"/>
            <p:cNvCxnSpPr>
              <a:endCxn id="20497" idx="3"/>
            </p:cNvCxnSpPr>
            <p:nvPr>
              <p:custDataLst>
                <p:tags r:id="rId18"/>
              </p:custDataLst>
            </p:nvPr>
          </p:nvCxnSpPr>
          <p:spPr>
            <a:xfrm flipH="1" flipV="1">
              <a:off x="3556187" y="4353764"/>
              <a:ext cx="981065" cy="206262"/>
            </a:xfrm>
            <a:prstGeom prst="line">
              <a:avLst/>
            </a:prstGeom>
            <a:noFill/>
            <a:ln w="25400">
              <a:solidFill>
                <a:schemeClr val="tx1"/>
              </a:solidFill>
              <a:miter lim="800000"/>
            </a:ln>
          </p:spPr>
        </p:cxnSp>
        <p:cxnSp>
          <p:nvCxnSpPr>
            <p:cNvPr id="20503" name="直接连接符 32"/>
            <p:cNvCxnSpPr>
              <a:endCxn id="20496" idx="1"/>
            </p:cNvCxnSpPr>
            <p:nvPr>
              <p:custDataLst>
                <p:tags r:id="rId19"/>
              </p:custDataLst>
            </p:nvPr>
          </p:nvCxnSpPr>
          <p:spPr>
            <a:xfrm flipV="1">
              <a:off x="1654382" y="3660405"/>
              <a:ext cx="493707" cy="115825"/>
            </a:xfrm>
            <a:prstGeom prst="line">
              <a:avLst/>
            </a:prstGeom>
            <a:noFill/>
            <a:ln w="25400">
              <a:solidFill>
                <a:schemeClr val="tx1"/>
              </a:solidFill>
              <a:miter lim="800000"/>
            </a:ln>
          </p:spPr>
        </p:cxnSp>
        <p:cxnSp>
          <p:nvCxnSpPr>
            <p:cNvPr id="20504" name="直接连接符 34"/>
            <p:cNvCxnSpPr/>
            <p:nvPr>
              <p:custDataLst>
                <p:tags r:id="rId20"/>
              </p:custDataLst>
            </p:nvPr>
          </p:nvCxnSpPr>
          <p:spPr>
            <a:xfrm>
              <a:off x="3837171" y="3660405"/>
              <a:ext cx="522283" cy="57119"/>
            </a:xfrm>
            <a:prstGeom prst="line">
              <a:avLst/>
            </a:prstGeom>
            <a:noFill/>
            <a:ln w="25400">
              <a:solidFill>
                <a:schemeClr val="tx1"/>
              </a:solidFill>
              <a:miter lim="800000"/>
            </a:ln>
          </p:spPr>
        </p:cxnSp>
        <p:sp>
          <p:nvSpPr>
            <p:cNvPr id="20505" name="文本框 38"/>
            <p:cNvSpPr txBox="1"/>
            <p:nvPr>
              <p:custDataLst>
                <p:tags r:id="rId21"/>
              </p:custDataLst>
            </p:nvPr>
          </p:nvSpPr>
          <p:spPr>
            <a:xfrm>
              <a:off x="5743739" y="3804789"/>
              <a:ext cx="522282" cy="46171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光</a:t>
              </a:r>
              <a:endParaRPr lang="zh-CN" altLang="en-US" sz="2400"/>
            </a:p>
          </p:txBody>
        </p:sp>
        <p:sp>
          <p:nvSpPr>
            <p:cNvPr id="20506" name="文本框 39"/>
            <p:cNvSpPr/>
            <p:nvPr>
              <p:custDataLst>
                <p:tags r:id="rId22"/>
              </p:custDataLst>
            </p:nvPr>
          </p:nvSpPr>
          <p:spPr>
            <a:xfrm>
              <a:off x="128810" y="3545135"/>
              <a:ext cx="826319" cy="46166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r>
                <a:rPr lang="zh-CN" altLang="en-US" sz="2400">
                  <a:latin typeface="微软雅黑" pitchFamily="34" charset="-122"/>
                  <a:ea typeface="微软雅黑" pitchFamily="34" charset="-122"/>
                </a:rPr>
                <a:t>黑暗</a:t>
              </a:r>
              <a:endParaRPr lang="zh-CN" altLang="en-US" sz="2400">
                <a:latin typeface="微软雅黑" pitchFamily="34" charset="-122"/>
                <a:ea typeface="微软雅黑" pitchFamily="34" charset="-122"/>
              </a:endParaRPr>
            </a:p>
          </p:txBody>
        </p:sp>
        <p:sp>
          <p:nvSpPr>
            <p:cNvPr id="20507" name="文本框 40"/>
            <p:cNvSpPr/>
            <p:nvPr>
              <p:custDataLst>
                <p:tags r:id="rId23"/>
              </p:custDataLst>
            </p:nvPr>
          </p:nvSpPr>
          <p:spPr>
            <a:xfrm>
              <a:off x="777863" y="4869465"/>
              <a:ext cx="4392909" cy="46166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r>
                <a:rPr lang="en-US" altLang="zh-CN" sz="2400">
                  <a:latin typeface="微软雅黑" pitchFamily="34" charset="-122"/>
                  <a:ea typeface="微软雅黑" pitchFamily="34" charset="-122"/>
                </a:rPr>
                <a:t>  a    b                           c    d</a:t>
              </a:r>
              <a:endParaRPr lang="zh-CN" altLang="en-US" sz="2400">
                <a:latin typeface="微软雅黑" pitchFamily="34" charset="-122"/>
                <a:ea typeface="微软雅黑" pitchFamily="34" charset="-122"/>
              </a:endParaRPr>
            </a:p>
          </p:txBody>
        </p:sp>
      </p:grpSp>
      <p:sp>
        <p:nvSpPr>
          <p:cNvPr id="20487" name="文本框 43"/>
          <p:cNvSpPr txBox="1"/>
          <p:nvPr>
            <p:custDataLst>
              <p:tags r:id="rId24"/>
            </p:custDataLst>
          </p:nvPr>
        </p:nvSpPr>
        <p:spPr>
          <a:xfrm>
            <a:off x="7589838" y="3114675"/>
            <a:ext cx="4202112" cy="83185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测量比较琼脂块</a:t>
            </a:r>
            <a:r>
              <a:rPr lang="en-US" altLang="zh-CN" sz="2400" spc="0">
                <a:latin typeface="微软雅黑" pitchFamily="34" charset="-122"/>
                <a:ea typeface="微软雅黑" pitchFamily="34" charset="-122"/>
              </a:rPr>
              <a:t>a</a:t>
            </a:r>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b</a:t>
            </a:r>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c</a:t>
            </a:r>
            <a:r>
              <a:rPr lang="zh-CN" altLang="en-US" sz="2400" spc="0">
                <a:latin typeface="微软雅黑" pitchFamily="34" charset="-122"/>
                <a:ea typeface="微软雅黑" pitchFamily="34" charset="-122"/>
              </a:rPr>
              <a:t>、</a:t>
            </a:r>
            <a:r>
              <a:rPr lang="en-US" altLang="zh-CN" sz="2400" spc="0">
                <a:latin typeface="微软雅黑" pitchFamily="34" charset="-122"/>
                <a:ea typeface="微软雅黑" pitchFamily="34" charset="-122"/>
              </a:rPr>
              <a:t>d</a:t>
            </a:r>
            <a:r>
              <a:rPr lang="zh-CN" altLang="en-US" sz="2400" spc="0">
                <a:latin typeface="微软雅黑" pitchFamily="34" charset="-122"/>
                <a:ea typeface="微软雅黑" pitchFamily="34" charset="-122"/>
              </a:rPr>
              <a:t>中的生长素含量</a:t>
            </a:r>
            <a:endParaRPr lang="zh-CN" altLang="en-US" sz="2400">
              <a:latin typeface="微软雅黑" pitchFamily="34" charset="-122"/>
              <a:ea typeface="微软雅黑" pitchFamily="34" charset="-122"/>
            </a:endParaRPr>
          </a:p>
        </p:txBody>
      </p:sp>
      <p:sp>
        <p:nvSpPr>
          <p:cNvPr id="20488" name="文本框 45"/>
          <p:cNvSpPr txBox="1"/>
          <p:nvPr>
            <p:custDataLst>
              <p:tags r:id="rId25"/>
            </p:custDataLst>
          </p:nvPr>
        </p:nvSpPr>
        <p:spPr>
          <a:xfrm>
            <a:off x="0" y="4456113"/>
            <a:ext cx="12192000" cy="522287"/>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800" spc="0">
                <a:latin typeface="微软雅黑" pitchFamily="34" charset="-122"/>
                <a:ea typeface="微软雅黑" pitchFamily="34" charset="-122"/>
              </a:rPr>
              <a:t>  预期结果及结论：</a:t>
            </a:r>
            <a:endParaRPr lang="zh-CN" altLang="en-US">
              <a:latin typeface="微软雅黑" pitchFamily="34" charset="-122"/>
              <a:ea typeface="微软雅黑" pitchFamily="34" charset="-122"/>
            </a:endParaRPr>
          </a:p>
        </p:txBody>
      </p:sp>
      <p:sp>
        <p:nvSpPr>
          <p:cNvPr id="20489" name="文本框 46"/>
          <p:cNvSpPr/>
          <p:nvPr>
            <p:custDataLst>
              <p:tags r:id="rId26"/>
            </p:custDataLst>
          </p:nvPr>
        </p:nvSpPr>
        <p:spPr>
          <a:xfrm>
            <a:off x="0" y="4978400"/>
            <a:ext cx="12192000" cy="4984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just">
              <a:lnSpc>
                <a:spcPct val="120000"/>
              </a:lnSpc>
            </a:pPr>
            <a:r>
              <a:rPr lang="zh-CN" altLang="en-US" sz="2400">
                <a:latin typeface="微软雅黑" pitchFamily="34" charset="-122"/>
                <a:ea typeface="微软雅黑" pitchFamily="34" charset="-122"/>
              </a:rPr>
              <a:t>      若</a:t>
            </a:r>
            <a:r>
              <a:rPr lang="zh-CN" altLang="en-US" sz="2400" u="sng">
                <a:latin typeface="微软雅黑" pitchFamily="34" charset="-122"/>
                <a:ea typeface="微软雅黑" pitchFamily="34" charset="-122"/>
              </a:rPr>
              <a:t>                       </a:t>
            </a:r>
            <a:r>
              <a:rPr lang="zh-CN" altLang="en-US" sz="2400">
                <a:latin typeface="微软雅黑" pitchFamily="34" charset="-122"/>
                <a:ea typeface="微软雅黑" pitchFamily="34" charset="-122"/>
              </a:rPr>
              <a:t>，则解释</a:t>
            </a:r>
            <a:r>
              <a:rPr lang="en-US" altLang="zh-CN" sz="2400">
                <a:latin typeface="微软雅黑" pitchFamily="34" charset="-122"/>
                <a:ea typeface="微软雅黑" pitchFamily="34" charset="-122"/>
              </a:rPr>
              <a:t>1</a:t>
            </a:r>
            <a:r>
              <a:rPr lang="zh-CN" altLang="en-US" sz="2400">
                <a:latin typeface="微软雅黑" pitchFamily="34" charset="-122"/>
                <a:ea typeface="微软雅黑" pitchFamily="34" charset="-122"/>
              </a:rPr>
              <a:t>成立；若</a:t>
            </a:r>
            <a:r>
              <a:rPr lang="zh-CN" altLang="en-US" sz="2400" u="sng">
                <a:latin typeface="微软雅黑" pitchFamily="34" charset="-122"/>
                <a:ea typeface="微软雅黑" pitchFamily="34" charset="-122"/>
              </a:rPr>
              <a:t>                       </a:t>
            </a:r>
            <a:r>
              <a:rPr lang="zh-CN" altLang="en-US" sz="2400">
                <a:latin typeface="微软雅黑" pitchFamily="34" charset="-122"/>
                <a:ea typeface="微软雅黑" pitchFamily="34" charset="-122"/>
              </a:rPr>
              <a:t>，则解释</a:t>
            </a:r>
            <a:r>
              <a:rPr lang="en-US" altLang="zh-CN" sz="2400">
                <a:latin typeface="微软雅黑" pitchFamily="34" charset="-122"/>
                <a:ea typeface="微软雅黑" pitchFamily="34" charset="-122"/>
              </a:rPr>
              <a:t>2</a:t>
            </a:r>
            <a:r>
              <a:rPr lang="zh-CN" altLang="en-US" sz="2400">
                <a:latin typeface="微软雅黑" pitchFamily="34" charset="-122"/>
                <a:ea typeface="微软雅黑" pitchFamily="34" charset="-122"/>
              </a:rPr>
              <a:t>成立；</a:t>
            </a:r>
            <a:endParaRPr lang="en-US" altLang="zh-CN" sz="2400">
              <a:latin typeface="微软雅黑" pitchFamily="34" charset="-122"/>
              <a:ea typeface="微软雅黑" pitchFamily="34" charset="-122"/>
            </a:endParaRPr>
          </a:p>
        </p:txBody>
      </p:sp>
      <p:sp>
        <p:nvSpPr>
          <p:cNvPr id="20490" name="文本框 48"/>
          <p:cNvSpPr txBox="1"/>
          <p:nvPr>
            <p:custDataLst>
              <p:tags r:id="rId27"/>
            </p:custDataLst>
          </p:nvPr>
        </p:nvSpPr>
        <p:spPr>
          <a:xfrm>
            <a:off x="949325" y="4970463"/>
            <a:ext cx="2070100"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en-US" altLang="zh-CN" sz="2800" spc="0">
                <a:solidFill>
                  <a:srgbClr val="FF0000"/>
                </a:solidFill>
                <a:latin typeface="微软雅黑" pitchFamily="34" charset="-122"/>
                <a:ea typeface="微软雅黑" pitchFamily="34" charset="-122"/>
              </a:rPr>
              <a:t>c&gt;a</a:t>
            </a:r>
            <a:r>
              <a:rPr lang="zh-CN" altLang="en-US" sz="2800" spc="0">
                <a:solidFill>
                  <a:srgbClr val="FF0000"/>
                </a:solidFill>
                <a:latin typeface="微软雅黑" pitchFamily="34" charset="-122"/>
                <a:ea typeface="微软雅黑" pitchFamily="34" charset="-122"/>
              </a:rPr>
              <a:t>＝</a:t>
            </a:r>
            <a:r>
              <a:rPr lang="en-US" altLang="zh-CN" sz="2800" spc="0">
                <a:solidFill>
                  <a:srgbClr val="FF0000"/>
                </a:solidFill>
                <a:latin typeface="微软雅黑" pitchFamily="34" charset="-122"/>
                <a:ea typeface="微软雅黑" pitchFamily="34" charset="-122"/>
              </a:rPr>
              <a:t>b&gt;d</a:t>
            </a:r>
            <a:endParaRPr lang="zh-CN" altLang="en-US">
              <a:solidFill>
                <a:srgbClr val="FF0000"/>
              </a:solidFill>
            </a:endParaRPr>
          </a:p>
        </p:txBody>
      </p:sp>
      <p:sp>
        <p:nvSpPr>
          <p:cNvPr id="20491" name="文本框 49"/>
          <p:cNvSpPr txBox="1"/>
          <p:nvPr>
            <p:custDataLst>
              <p:tags r:id="rId28"/>
            </p:custDataLst>
          </p:nvPr>
        </p:nvSpPr>
        <p:spPr>
          <a:xfrm>
            <a:off x="5670550" y="4987925"/>
            <a:ext cx="2143125"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en-US" altLang="zh-CN" sz="2800" spc="0">
                <a:solidFill>
                  <a:srgbClr val="FF0000"/>
                </a:solidFill>
                <a:latin typeface="微软雅黑" pitchFamily="34" charset="-122"/>
                <a:ea typeface="微软雅黑" pitchFamily="34" charset="-122"/>
              </a:rPr>
              <a:t>a</a:t>
            </a:r>
            <a:r>
              <a:rPr lang="zh-CN" altLang="en-US" sz="2800" spc="0">
                <a:solidFill>
                  <a:srgbClr val="FF0000"/>
                </a:solidFill>
                <a:latin typeface="微软雅黑" pitchFamily="34" charset="-122"/>
                <a:ea typeface="微软雅黑" pitchFamily="34" charset="-122"/>
              </a:rPr>
              <a:t>＝</a:t>
            </a:r>
            <a:r>
              <a:rPr lang="en-US" altLang="zh-CN" sz="2800" spc="0">
                <a:solidFill>
                  <a:srgbClr val="FF0000"/>
                </a:solidFill>
                <a:latin typeface="微软雅黑" pitchFamily="34" charset="-122"/>
                <a:ea typeface="微软雅黑" pitchFamily="34" charset="-122"/>
              </a:rPr>
              <a:t>b</a:t>
            </a:r>
            <a:r>
              <a:rPr lang="zh-CN" altLang="en-US" sz="2800" spc="0">
                <a:solidFill>
                  <a:srgbClr val="FF0000"/>
                </a:solidFill>
                <a:latin typeface="微软雅黑" pitchFamily="34" charset="-122"/>
                <a:ea typeface="微软雅黑" pitchFamily="34" charset="-122"/>
              </a:rPr>
              <a:t>＝</a:t>
            </a:r>
            <a:r>
              <a:rPr lang="en-US" altLang="zh-CN" sz="2800" spc="0">
                <a:solidFill>
                  <a:srgbClr val="FF0000"/>
                </a:solidFill>
                <a:latin typeface="微软雅黑" pitchFamily="34" charset="-122"/>
                <a:ea typeface="微软雅黑" pitchFamily="34" charset="-122"/>
              </a:rPr>
              <a:t>c&gt;d</a:t>
            </a:r>
            <a:endParaRPr lang="zh-CN" altLang="en-US">
              <a:solidFill>
                <a:srgbClr val="FF0000"/>
              </a:solidFill>
            </a:endParaRPr>
          </a:p>
        </p:txBody>
      </p:sp>
      <p:sp>
        <p:nvSpPr>
          <p:cNvPr id="20492" name="文本框 50"/>
          <p:cNvSpPr txBox="1"/>
          <p:nvPr>
            <p:custDataLst>
              <p:tags r:id="rId29"/>
            </p:custDataLst>
          </p:nvPr>
        </p:nvSpPr>
        <p:spPr>
          <a:xfrm>
            <a:off x="0" y="5486400"/>
            <a:ext cx="12192000"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800" spc="0">
                <a:latin typeface="微软雅黑" pitchFamily="34" charset="-122"/>
                <a:ea typeface="微软雅黑" pitchFamily="34" charset="-122"/>
              </a:rPr>
              <a:t>  如何简易地比较琼脂块</a:t>
            </a:r>
            <a:r>
              <a:rPr lang="en-US" altLang="zh-CN" sz="2800" spc="0">
                <a:latin typeface="微软雅黑" pitchFamily="34" charset="-122"/>
                <a:ea typeface="微软雅黑" pitchFamily="34" charset="-122"/>
              </a:rPr>
              <a:t>a</a:t>
            </a:r>
            <a:r>
              <a:rPr lang="zh-CN" altLang="en-US" sz="2800" spc="0">
                <a:latin typeface="微软雅黑" pitchFamily="34" charset="-122"/>
                <a:ea typeface="微软雅黑" pitchFamily="34" charset="-122"/>
              </a:rPr>
              <a:t>、</a:t>
            </a:r>
            <a:r>
              <a:rPr lang="en-US" altLang="zh-CN" sz="2800" spc="0">
                <a:latin typeface="微软雅黑" pitchFamily="34" charset="-122"/>
                <a:ea typeface="微软雅黑" pitchFamily="34" charset="-122"/>
              </a:rPr>
              <a:t>b</a:t>
            </a:r>
            <a:r>
              <a:rPr lang="zh-CN" altLang="en-US" sz="2800" spc="0">
                <a:latin typeface="微软雅黑" pitchFamily="34" charset="-122"/>
                <a:ea typeface="微软雅黑" pitchFamily="34" charset="-122"/>
              </a:rPr>
              <a:t>、</a:t>
            </a:r>
            <a:r>
              <a:rPr lang="en-US" altLang="zh-CN" sz="2800" spc="0">
                <a:latin typeface="微软雅黑" pitchFamily="34" charset="-122"/>
                <a:ea typeface="微软雅黑" pitchFamily="34" charset="-122"/>
              </a:rPr>
              <a:t>c</a:t>
            </a:r>
            <a:r>
              <a:rPr lang="zh-CN" altLang="en-US" sz="2800" spc="0">
                <a:latin typeface="微软雅黑" pitchFamily="34" charset="-122"/>
                <a:ea typeface="微软雅黑" pitchFamily="34" charset="-122"/>
              </a:rPr>
              <a:t>、</a:t>
            </a:r>
            <a:r>
              <a:rPr lang="en-US" altLang="zh-CN" sz="2800" spc="0">
                <a:latin typeface="微软雅黑" pitchFamily="34" charset="-122"/>
                <a:ea typeface="微软雅黑" pitchFamily="34" charset="-122"/>
              </a:rPr>
              <a:t>d</a:t>
            </a:r>
            <a:r>
              <a:rPr lang="zh-CN" altLang="en-US" sz="2800" spc="0">
                <a:latin typeface="微软雅黑" pitchFamily="34" charset="-122"/>
                <a:ea typeface="微软雅黑" pitchFamily="34" charset="-122"/>
              </a:rPr>
              <a:t>中生长素含量的多少？</a:t>
            </a:r>
            <a:endParaRPr lang="zh-CN" altLang="en-US">
              <a:latin typeface="微软雅黑" pitchFamily="34" charset="-122"/>
              <a:ea typeface="微软雅黑" pitchFamily="34" charset="-122"/>
            </a:endParaRPr>
          </a:p>
        </p:txBody>
      </p:sp>
      <p:sp>
        <p:nvSpPr>
          <p:cNvPr id="20493" name="文本框 51"/>
          <p:cNvSpPr txBox="1"/>
          <p:nvPr>
            <p:custDataLst>
              <p:tags r:id="rId30"/>
            </p:custDataLst>
          </p:nvPr>
        </p:nvSpPr>
        <p:spPr>
          <a:xfrm>
            <a:off x="0" y="5999163"/>
            <a:ext cx="12192000" cy="83185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solidFill>
                  <a:srgbClr val="FF0000"/>
                </a:solidFill>
                <a:latin typeface="微软雅黑" pitchFamily="34" charset="-122"/>
                <a:ea typeface="微软雅黑" pitchFamily="34" charset="-122"/>
              </a:rPr>
              <a:t>      将琼脂块</a:t>
            </a:r>
            <a:r>
              <a:rPr lang="en-US" altLang="zh-CN" sz="2400" spc="0">
                <a:solidFill>
                  <a:srgbClr val="FF0000"/>
                </a:solidFill>
                <a:latin typeface="微软雅黑" pitchFamily="34" charset="-122"/>
                <a:ea typeface="微软雅黑" pitchFamily="34" charset="-122"/>
              </a:rPr>
              <a:t>a</a:t>
            </a:r>
            <a:r>
              <a:rPr lang="zh-CN" altLang="en-US" sz="2400" spc="0">
                <a:solidFill>
                  <a:srgbClr val="FF0000"/>
                </a:solidFill>
                <a:latin typeface="微软雅黑" pitchFamily="34" charset="-122"/>
                <a:ea typeface="微软雅黑" pitchFamily="34" charset="-122"/>
              </a:rPr>
              <a:t>、</a:t>
            </a:r>
            <a:r>
              <a:rPr lang="en-US" altLang="zh-CN" sz="2400" spc="0">
                <a:solidFill>
                  <a:srgbClr val="FF0000"/>
                </a:solidFill>
                <a:latin typeface="微软雅黑" pitchFamily="34" charset="-122"/>
                <a:ea typeface="微软雅黑" pitchFamily="34" charset="-122"/>
              </a:rPr>
              <a:t>b</a:t>
            </a:r>
            <a:r>
              <a:rPr lang="zh-CN" altLang="en-US" sz="2400" spc="0">
                <a:solidFill>
                  <a:srgbClr val="FF0000"/>
                </a:solidFill>
                <a:latin typeface="微软雅黑" pitchFamily="34" charset="-122"/>
                <a:ea typeface="微软雅黑" pitchFamily="34" charset="-122"/>
              </a:rPr>
              <a:t>、</a:t>
            </a:r>
            <a:r>
              <a:rPr lang="en-US" altLang="zh-CN" sz="2400" spc="0">
                <a:solidFill>
                  <a:srgbClr val="FF0000"/>
                </a:solidFill>
                <a:latin typeface="微软雅黑" pitchFamily="34" charset="-122"/>
                <a:ea typeface="微软雅黑" pitchFamily="34" charset="-122"/>
              </a:rPr>
              <a:t>c</a:t>
            </a:r>
            <a:r>
              <a:rPr lang="zh-CN" altLang="en-US" sz="2400" spc="0">
                <a:solidFill>
                  <a:srgbClr val="FF0000"/>
                </a:solidFill>
                <a:latin typeface="微软雅黑" pitchFamily="34" charset="-122"/>
                <a:ea typeface="微软雅黑" pitchFamily="34" charset="-122"/>
              </a:rPr>
              <a:t>、</a:t>
            </a:r>
            <a:r>
              <a:rPr lang="en-US" altLang="zh-CN" sz="2400" spc="0">
                <a:solidFill>
                  <a:srgbClr val="FF0000"/>
                </a:solidFill>
                <a:latin typeface="微软雅黑" pitchFamily="34" charset="-122"/>
                <a:ea typeface="微软雅黑" pitchFamily="34" charset="-122"/>
              </a:rPr>
              <a:t>d</a:t>
            </a:r>
            <a:r>
              <a:rPr lang="zh-CN" altLang="en-US" sz="2400" spc="0">
                <a:solidFill>
                  <a:srgbClr val="FF0000"/>
                </a:solidFill>
                <a:latin typeface="微软雅黑" pitchFamily="34" charset="-122"/>
                <a:ea typeface="微软雅黑" pitchFamily="34" charset="-122"/>
              </a:rPr>
              <a:t>分别放置在切去尖端的胚芽鞘的一侧，定期测量比较胚芽鞘的弯</a:t>
            </a:r>
            <a:endParaRPr lang="en-US" altLang="zh-CN" sz="2400">
              <a:solidFill>
                <a:srgbClr val="FF0000"/>
              </a:solidFill>
              <a:latin typeface="微软雅黑" pitchFamily="34" charset="-122"/>
              <a:ea typeface="微软雅黑" pitchFamily="34" charset="-122"/>
            </a:endParaRPr>
          </a:p>
          <a:p>
            <a:pPr marL="0" marR="0" lvl="0" indent="0"/>
            <a:r>
              <a:rPr lang="en-US" altLang="zh-CN" sz="2400" spc="0">
                <a:solidFill>
                  <a:srgbClr val="FF0000"/>
                </a:solidFill>
                <a:latin typeface="微软雅黑" pitchFamily="34" charset="-122"/>
                <a:ea typeface="微软雅黑" pitchFamily="34" charset="-122"/>
              </a:rPr>
              <a:t>  </a:t>
            </a:r>
            <a:r>
              <a:rPr lang="zh-CN" altLang="en-US" sz="2400" spc="0">
                <a:solidFill>
                  <a:srgbClr val="FF0000"/>
                </a:solidFill>
                <a:latin typeface="微软雅黑" pitchFamily="34" charset="-122"/>
                <a:ea typeface="微软雅黑" pitchFamily="34" charset="-122"/>
              </a:rPr>
              <a:t>曲角度。弯曲角度大，其上放置的琼脂块中生长素含量高。</a:t>
            </a:r>
            <a:endParaRPr lang="zh-CN" altLang="en-US" sz="2400">
              <a:solidFill>
                <a:srgbClr val="FF0000"/>
              </a:solidFill>
              <a:latin typeface="微软雅黑" pitchFamily="34" charset="-122"/>
              <a:ea typeface="微软雅黑"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2048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nodeType="clickEffect">
                                  <p:stCondLst>
                                    <p:cond delay="0"/>
                                  </p:stCondLst>
                                  <p:childTnLst>
                                    <p:set>
                                      <p:cBhvr>
                                        <p:cTn id="10" dur="1" fill="hold">
                                          <p:stCondLst>
                                            <p:cond delay="0"/>
                                          </p:stCondLst>
                                        </p:cTn>
                                        <p:tgtEl>
                                          <p:spTgt spid="2048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nodeType="clickEffect">
                                  <p:stCondLst>
                                    <p:cond delay="0"/>
                                  </p:stCondLst>
                                  <p:childTnLst>
                                    <p:set>
                                      <p:cBhvr>
                                        <p:cTn id="14" dur="1" fill="hold">
                                          <p:stCondLst>
                                            <p:cond delay="0"/>
                                          </p:stCondLst>
                                        </p:cTn>
                                        <p:tgtEl>
                                          <p:spTgt spid="2048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1" fill="hold" nodeType="clickEffect">
                                  <p:stCondLst>
                                    <p:cond delay="0"/>
                                  </p:stCondLst>
                                  <p:childTnLst>
                                    <p:set>
                                      <p:cBhvr>
                                        <p:cTn id="18" dur="1" fill="hold">
                                          <p:stCondLst>
                                            <p:cond delay="0"/>
                                          </p:stCondLst>
                                        </p:cTn>
                                        <p:tgtEl>
                                          <p:spTgt spid="2048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1" fill="hold" nodeType="clickEffect">
                                  <p:stCondLst>
                                    <p:cond delay="0"/>
                                  </p:stCondLst>
                                  <p:childTnLst>
                                    <p:set>
                                      <p:cBhvr>
                                        <p:cTn id="22" dur="1" fill="hold">
                                          <p:stCondLst>
                                            <p:cond delay="0"/>
                                          </p:stCondLst>
                                        </p:cTn>
                                        <p:tgtEl>
                                          <p:spTgt spid="2049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dur="1" fill="hold" nodeType="clickEffect">
                                  <p:stCondLst>
                                    <p:cond delay="0"/>
                                  </p:stCondLst>
                                  <p:childTnLst>
                                    <p:set>
                                      <p:cBhvr>
                                        <p:cTn id="26" dur="1" fill="hold">
                                          <p:stCondLst>
                                            <p:cond delay="0"/>
                                          </p:stCondLst>
                                        </p:cTn>
                                        <p:tgtEl>
                                          <p:spTgt spid="2049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dur="1" fill="hold" nodeType="clickEffect">
                                  <p:stCondLst>
                                    <p:cond delay="0"/>
                                  </p:stCondLst>
                                  <p:childTnLst>
                                    <p:set>
                                      <p:cBhvr>
                                        <p:cTn id="30" dur="1" fill="hold">
                                          <p:stCondLst>
                                            <p:cond delay="0"/>
                                          </p:stCondLst>
                                        </p:cTn>
                                        <p:tgtEl>
                                          <p:spTgt spid="20492"/>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afterGroup">
                            <p:stCondLst>
                              <p:cond delay="0"/>
                            </p:stCondLst>
                            <p:childTnLst>
                              <p:par>
                                <p:cTn id="33" presetID="1" presetClass="entr" presetSubtype="0" dur="1" fill="hold" nodeType="clickEffect">
                                  <p:stCondLst>
                                    <p:cond delay="0"/>
                                  </p:stCondLst>
                                  <p:childTnLst>
                                    <p:set>
                                      <p:cBhvr>
                                        <p:cTn id="34" dur="1" fill="hold">
                                          <p:stCondLst>
                                            <p:cond delay="0"/>
                                          </p:stCondLst>
                                        </p:cTn>
                                        <p:tgtEl>
                                          <p:spTgt spid="204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1506" name="矩形 1"/>
          <p:cNvSpPr/>
          <p:nvPr>
            <p:custDataLst>
              <p:tags r:id="rId3"/>
            </p:custDataLst>
          </p:nvPr>
        </p:nvSpPr>
        <p:spPr>
          <a:xfrm>
            <a:off x="0" y="0"/>
            <a:ext cx="12192000" cy="52387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800" spc="0">
                <a:solidFill>
                  <a:srgbClr val="FF0000"/>
                </a:solidFill>
                <a:latin typeface="微软雅黑" pitchFamily="34" charset="-122"/>
                <a:ea typeface="微软雅黑" pitchFamily="34" charset="-122"/>
              </a:rPr>
              <a:t>能力训练</a:t>
            </a:r>
            <a:endParaRPr lang="zh-CN" altLang="en-US">
              <a:solidFill>
                <a:srgbClr val="FF0000"/>
              </a:solidFill>
              <a:latin typeface="微软雅黑" pitchFamily="34" charset="-122"/>
              <a:ea typeface="微软雅黑" pitchFamily="34" charset="-122"/>
            </a:endParaRPr>
          </a:p>
        </p:txBody>
      </p:sp>
      <p:sp>
        <p:nvSpPr>
          <p:cNvPr id="21507" name="文本框 2"/>
          <p:cNvSpPr txBox="1"/>
          <p:nvPr>
            <p:custDataLst>
              <p:tags r:id="rId4"/>
            </p:custDataLst>
          </p:nvPr>
        </p:nvSpPr>
        <p:spPr>
          <a:xfrm>
            <a:off x="0" y="523875"/>
            <a:ext cx="12192000" cy="598488"/>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30000"/>
              </a:lnSpc>
            </a:pPr>
            <a:r>
              <a:rPr lang="en-US" altLang="zh-CN" sz="2800" spc="0">
                <a:latin typeface="微软雅黑" pitchFamily="34" charset="-122"/>
                <a:ea typeface="微软雅黑" pitchFamily="34" charset="-122"/>
              </a:rPr>
              <a:t>  2</a:t>
            </a:r>
            <a:r>
              <a:rPr lang="zh-CN" altLang="en-US" sz="2800" spc="0">
                <a:latin typeface="微软雅黑" pitchFamily="34" charset="-122"/>
                <a:ea typeface="微软雅黑" pitchFamily="34" charset="-122"/>
              </a:rPr>
              <a:t>、设计实验</a:t>
            </a:r>
            <a:r>
              <a:rPr lang="zh-CN" altLang="zh-CN" sz="2800" spc="0">
                <a:latin typeface="微软雅黑" pitchFamily="34" charset="-122"/>
                <a:ea typeface="微软雅黑" pitchFamily="34" charset="-122"/>
              </a:rPr>
              <a:t>验证生长素的横向运输发生在尖端</a:t>
            </a:r>
            <a:r>
              <a:rPr lang="zh-CN" altLang="en-US" sz="2800" spc="0">
                <a:latin typeface="微软雅黑" pitchFamily="34" charset="-122"/>
                <a:ea typeface="微软雅黑" pitchFamily="34" charset="-122"/>
              </a:rPr>
              <a:t>。</a:t>
            </a:r>
            <a:endParaRPr lang="en-US" altLang="zh-CN">
              <a:latin typeface="微软雅黑" pitchFamily="34" charset="-122"/>
              <a:ea typeface="微软雅黑" pitchFamily="34" charset="-122"/>
            </a:endParaRPr>
          </a:p>
        </p:txBody>
      </p:sp>
      <p:sp>
        <p:nvSpPr>
          <p:cNvPr id="21508" name="文本框 4"/>
          <p:cNvSpPr txBox="1"/>
          <p:nvPr>
            <p:custDataLst>
              <p:tags r:id="rId5"/>
            </p:custDataLst>
          </p:nvPr>
        </p:nvSpPr>
        <p:spPr>
          <a:xfrm>
            <a:off x="0" y="3429000"/>
            <a:ext cx="12192000"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gn="just">
              <a:tabLst>
                <a:tab pos="4770438"/>
              </a:tabLst>
            </a:pPr>
            <a:r>
              <a:rPr lang="en-US" altLang="zh-CN" sz="2800" spc="0">
                <a:latin typeface="微软雅黑" pitchFamily="34" charset="-122"/>
                <a:ea typeface="微软雅黑" pitchFamily="34" charset="-122"/>
              </a:rPr>
              <a:t>  3</a:t>
            </a:r>
            <a:r>
              <a:rPr lang="zh-CN" altLang="en-US" sz="2800" spc="0">
                <a:latin typeface="微软雅黑" pitchFamily="34" charset="-122"/>
                <a:ea typeface="微软雅黑" pitchFamily="34" charset="-122"/>
              </a:rPr>
              <a:t>、</a:t>
            </a:r>
            <a:r>
              <a:rPr lang="zh-CN" altLang="zh-CN" sz="2800" spc="0">
                <a:latin typeface="微软雅黑" pitchFamily="34" charset="-122"/>
                <a:ea typeface="微软雅黑" pitchFamily="34" charset="-122"/>
              </a:rPr>
              <a:t>验证生长素的极性运输只能从形态学上端向形态学下端运输</a:t>
            </a:r>
            <a:endParaRPr lang="zh-CN" altLang="zh-CN" sz="1100">
              <a:latin typeface="微软雅黑" pitchFamily="34" charset="-122"/>
              <a:ea typeface="微软雅黑" pitchFamily="34" charset="-122"/>
            </a:endParaRPr>
          </a:p>
        </p:txBody>
      </p:sp>
      <p:pic>
        <p:nvPicPr>
          <p:cNvPr id="21509" name="Picture 2"/>
          <p:cNvPicPr>
            <a:picLocks noChangeAspect="1"/>
          </p:cNvPicPr>
          <p:nvPr>
            <p:custDataLst>
              <p:tags r:id="rId7"/>
            </p:custDataLst>
          </p:nvPr>
        </p:nvPicPr>
        <p:blipFill>
          <a:blip r:embed="rId6">
            <a:clrChange>
              <a:clrFrom>
                <a:srgbClr val="FFFFFF"/>
              </a:clrFrom>
              <a:clrTo>
                <a:srgbClr val="FFFFFF">
                  <a:alpha val="0"/>
                </a:srgbClr>
              </a:clrTo>
            </a:clrChange>
          </a:blip>
          <a:stretch>
            <a:fillRect/>
          </a:stretch>
        </p:blipFill>
        <p:spPr>
          <a:xfrm>
            <a:off x="658813" y="4178300"/>
            <a:ext cx="4965700" cy="1884363"/>
          </a:xfrm>
          <a:prstGeom prst="rect">
            <a:avLst/>
          </a:prstGeom>
          <a:noFill/>
          <a:ln>
            <a:noFill/>
            <a:miter lim="800000"/>
          </a:ln>
        </p:spPr>
      </p:pic>
      <p:pic>
        <p:nvPicPr>
          <p:cNvPr id="21510" name="Picture 2"/>
          <p:cNvPicPr>
            <a:picLocks noChangeAspect="1"/>
          </p:cNvPicPr>
          <p:nvPr>
            <p:custDataLst>
              <p:tags r:id="rId9"/>
            </p:custDataLst>
          </p:nvPr>
        </p:nvPicPr>
        <p:blipFill>
          <a:blip r:embed="rId8">
            <a:clrChange>
              <a:clrFrom>
                <a:srgbClr val="FFFFFF"/>
              </a:clrFrom>
              <a:clrTo>
                <a:srgbClr val="FFFFFF">
                  <a:alpha val="0"/>
                </a:srgbClr>
              </a:clrTo>
            </a:clrChange>
          </a:blip>
          <a:stretch>
            <a:fillRect/>
          </a:stretch>
        </p:blipFill>
        <p:spPr>
          <a:xfrm>
            <a:off x="6300788" y="4462463"/>
            <a:ext cx="5294312" cy="1316037"/>
          </a:xfrm>
          <a:prstGeom prst="rect">
            <a:avLst/>
          </a:prstGeom>
          <a:noFill/>
          <a:ln>
            <a:noFill/>
            <a:miter lim="800000"/>
          </a:ln>
        </p:spPr>
      </p:pic>
      <p:sp>
        <p:nvSpPr>
          <p:cNvPr id="21511" name="文本框 9"/>
          <p:cNvSpPr txBox="1"/>
          <p:nvPr>
            <p:custDataLst>
              <p:tags r:id="rId10"/>
            </p:custDataLst>
          </p:nvPr>
        </p:nvSpPr>
        <p:spPr>
          <a:xfrm>
            <a:off x="2184400" y="6221413"/>
            <a:ext cx="6534150" cy="461962"/>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400" spc="0">
                <a:latin typeface="微软雅黑" pitchFamily="34" charset="-122"/>
                <a:ea typeface="微软雅黑" pitchFamily="34" charset="-122"/>
              </a:rPr>
              <a:t>甲组                                                        乙组</a:t>
            </a:r>
            <a:endParaRPr lang="zh-CN" altLang="en-US" sz="2400">
              <a:latin typeface="微软雅黑" pitchFamily="34" charset="-122"/>
              <a:ea typeface="微软雅黑" pitchFamily="34" charset="-122"/>
            </a:endParaRPr>
          </a:p>
        </p:txBody>
      </p:sp>
      <p:grpSp>
        <p:nvGrpSpPr>
          <p:cNvPr id="21512" name="组合 3"/>
          <p:cNvGrpSpPr/>
          <p:nvPr>
            <p:custDataLst>
              <p:tags r:id="rId11"/>
            </p:custDataLst>
          </p:nvPr>
        </p:nvGrpSpPr>
        <p:grpSpPr>
          <a:xfrm>
            <a:off x="2089150" y="1436688"/>
            <a:ext cx="7815263" cy="1992312"/>
            <a:chOff x="2184400" y="1254445"/>
            <a:chExt cx="7815050" cy="1991615"/>
          </a:xfrm>
        </p:grpSpPr>
        <p:pic>
          <p:nvPicPr>
            <p:cNvPr id="21513" name="Picture 9" descr="YLXGKSW23-1084.TIF"/>
            <p:cNvPicPr>
              <a:picLocks noChangeAspect="1"/>
            </p:cNvPicPr>
            <p:nvPr>
              <p:custDataLst>
                <p:tags r:id="rId13"/>
              </p:custDataLst>
            </p:nvPr>
          </p:nvPicPr>
          <p:blipFill>
            <a:blip r:embed="rId12"/>
            <a:stretch>
              <a:fillRect/>
            </a:stretch>
          </p:blipFill>
          <p:spPr>
            <a:xfrm>
              <a:off x="2184400" y="1254445"/>
              <a:ext cx="7815050" cy="1529698"/>
            </a:xfrm>
            <a:prstGeom prst="rect">
              <a:avLst/>
            </a:prstGeom>
            <a:noFill/>
            <a:ln>
              <a:noFill/>
              <a:miter lim="800000"/>
            </a:ln>
          </p:spPr>
        </p:pic>
        <p:sp>
          <p:nvSpPr>
            <p:cNvPr id="21514" name="文本框 40"/>
            <p:cNvSpPr/>
            <p:nvPr>
              <p:custDataLst>
                <p:tags r:id="rId14"/>
              </p:custDataLst>
            </p:nvPr>
          </p:nvSpPr>
          <p:spPr>
            <a:xfrm>
              <a:off x="2810097" y="2784143"/>
              <a:ext cx="7189353" cy="461917"/>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r>
                <a:rPr lang="en-US" altLang="zh-CN" sz="2400">
                  <a:latin typeface="微软雅黑" pitchFamily="34" charset="-122"/>
                  <a:ea typeface="微软雅黑" pitchFamily="34" charset="-122"/>
                </a:rPr>
                <a:t>  a                              b                               c</a:t>
              </a:r>
              <a:endParaRPr lang="zh-CN" altLang="en-US" sz="2400">
                <a:latin typeface="微软雅黑" pitchFamily="34" charset="-122"/>
                <a:ea typeface="微软雅黑"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p:cTn id="6" dur="1" fill="hold">
                                          <p:stCondLst>
                                            <p:cond delay="0"/>
                                          </p:stCondLst>
                                        </p:cTn>
                                        <p:tgtEl>
                                          <p:spTgt spid="21509"/>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21510"/>
                                        </p:tgtEl>
                                        <p:attrNameLst>
                                          <p:attrName>style.visibility</p:attrName>
                                        </p:attrNameLst>
                                      </p:cBhvr>
                                      <p:to>
                                        <p:strVal val="visible"/>
                                      </p:to>
                                    </p:set>
                                  </p:childTnLst>
                                </p:cTn>
                              </p:par>
                              <p:par>
                                <p:cTn id="9" presetID="1" presetClass="entr" presetSubtype="0" dur="1" fill="hold" nodeType="withEffect">
                                  <p:stCondLst>
                                    <p:cond delay="0"/>
                                  </p:stCondLst>
                                  <p:childTnLst>
                                    <p:set>
                                      <p:cBhvr>
                                        <p:cTn id="10" dur="1" fill="hold">
                                          <p:stCondLst>
                                            <p:cond delay="0"/>
                                          </p:stCondLst>
                                        </p:cTn>
                                        <p:tgtEl>
                                          <p:spTgt spid="215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2530" name="矩形 18"/>
          <p:cNvSpPr/>
          <p:nvPr>
            <p:custDataLst>
              <p:tags r:id="rId3"/>
            </p:custDataLst>
          </p:nvPr>
        </p:nvSpPr>
        <p:spPr>
          <a:xfrm>
            <a:off x="0" y="0"/>
            <a:ext cx="12192000" cy="52387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800" spc="0">
                <a:solidFill>
                  <a:srgbClr val="FF0000"/>
                </a:solidFill>
                <a:latin typeface="微软雅黑" pitchFamily="34" charset="-122"/>
                <a:ea typeface="微软雅黑" pitchFamily="34" charset="-122"/>
              </a:rPr>
              <a:t>能力训练</a:t>
            </a:r>
            <a:endParaRPr lang="zh-CN" altLang="en-US">
              <a:solidFill>
                <a:srgbClr val="FF0000"/>
              </a:solidFill>
              <a:latin typeface="微软雅黑" pitchFamily="34" charset="-122"/>
              <a:ea typeface="微软雅黑" pitchFamily="34" charset="-122"/>
            </a:endParaRPr>
          </a:p>
        </p:txBody>
      </p:sp>
      <p:sp>
        <p:nvSpPr>
          <p:cNvPr id="22531" name="文本框 1"/>
          <p:cNvSpPr/>
          <p:nvPr>
            <p:custDataLst>
              <p:tags r:id="rId4"/>
            </p:custDataLst>
          </p:nvPr>
        </p:nvSpPr>
        <p:spPr>
          <a:xfrm>
            <a:off x="0" y="523875"/>
            <a:ext cx="12192000" cy="637063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lgn="just">
              <a:tabLst>
                <a:tab pos="4770438"/>
              </a:tabLst>
            </a:pPr>
            <a:r>
              <a:rPr lang="en-US" altLang="zh-CN" sz="2400">
                <a:latin typeface="微软雅黑" pitchFamily="34" charset="-122"/>
                <a:ea typeface="微软雅黑" pitchFamily="34" charset="-122"/>
              </a:rPr>
              <a:t>  4</a:t>
            </a:r>
            <a:r>
              <a:rPr lang="zh-CN" altLang="en-US" sz="2400">
                <a:latin typeface="微软雅黑" pitchFamily="34" charset="-122"/>
                <a:ea typeface="微软雅黑" pitchFamily="34" charset="-122"/>
              </a:rPr>
              <a:t>、请判断对错。</a:t>
            </a:r>
            <a:endParaRPr lang="en-US" altLang="zh-CN" sz="2400">
              <a:latin typeface="微软雅黑" pitchFamily="34" charset="-122"/>
              <a:ea typeface="微软雅黑" pitchFamily="34" charset="-122"/>
            </a:endParaRPr>
          </a:p>
          <a:p>
            <a:pPr marL="0" lvl="0" indent="0" algn="just">
              <a:tabLst>
                <a:tab pos="4770438"/>
              </a:tabLst>
            </a:pPr>
            <a:r>
              <a:rPr lang="zh-CN" altLang="en-US" sz="2400">
                <a:latin typeface="微软雅黑" pitchFamily="34" charset="-122"/>
                <a:ea typeface="微软雅黑" pitchFamily="34" charset="-122"/>
              </a:rPr>
              <a:t>①利用同位素示踪法证明“刺激”是“化学物质”而非其他信号的科学家是温特 </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a:t>
            </a:r>
            <a:endParaRPr lang="en-US" altLang="zh-CN" sz="2400">
              <a:latin typeface="微软雅黑" pitchFamily="34" charset="-122"/>
              <a:ea typeface="微软雅黑" pitchFamily="34" charset="-122"/>
            </a:endParaRPr>
          </a:p>
          <a:p>
            <a:pPr marL="0" lvl="0" indent="0" algn="just">
              <a:tabLst>
                <a:tab pos="4770438"/>
              </a:tabLst>
            </a:pPr>
            <a:r>
              <a:rPr lang="zh-CN" altLang="en-US" sz="2400">
                <a:latin typeface="微软雅黑" pitchFamily="34" charset="-122"/>
                <a:ea typeface="微软雅黑" pitchFamily="34" charset="-122"/>
              </a:rPr>
              <a:t>②温特的实验中生长素从胚芽鞘尖端基部进入琼脂块的方式是主动运输 </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a:t>
            </a:r>
            <a:endParaRPr lang="en-US" altLang="zh-CN" sz="2400">
              <a:latin typeface="微软雅黑" pitchFamily="34" charset="-122"/>
              <a:ea typeface="微软雅黑" pitchFamily="34" charset="-122"/>
            </a:endParaRPr>
          </a:p>
          <a:p>
            <a:pPr marL="0" lvl="0" indent="0" algn="just">
              <a:tabLst>
                <a:tab pos="4770438"/>
              </a:tabLst>
            </a:pPr>
            <a:r>
              <a:rPr lang="zh-CN" altLang="en-US" sz="2400">
                <a:latin typeface="微软雅黑" pitchFamily="34" charset="-122"/>
                <a:ea typeface="微软雅黑" pitchFamily="34" charset="-122"/>
              </a:rPr>
              <a:t>③植物生长素的化学本质是氨基酸</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a:t>
            </a:r>
            <a:endParaRPr lang="en-US" altLang="zh-CN" sz="2400">
              <a:latin typeface="微软雅黑" pitchFamily="34" charset="-122"/>
              <a:ea typeface="微软雅黑" pitchFamily="34" charset="-122"/>
            </a:endParaRPr>
          </a:p>
          <a:p>
            <a:pPr marL="0" lvl="0" indent="0" algn="just">
              <a:tabLst>
                <a:tab pos="4770438"/>
              </a:tabLst>
            </a:pPr>
            <a:r>
              <a:rPr lang="zh-CN" altLang="en-US" sz="2400">
                <a:latin typeface="微软雅黑" pitchFamily="34" charset="-122"/>
                <a:ea typeface="微软雅黑" pitchFamily="34" charset="-122"/>
              </a:rPr>
              <a:t>④横向运输发生在尖端，产生效应的部位也在尖端</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a:t>
            </a:r>
            <a:endParaRPr lang="en-US" altLang="zh-CN" sz="2400">
              <a:latin typeface="微软雅黑" pitchFamily="34" charset="-122"/>
              <a:ea typeface="微软雅黑" pitchFamily="34" charset="-122"/>
            </a:endParaRPr>
          </a:p>
          <a:p>
            <a:pPr marL="0" lvl="0" indent="0" algn="just">
              <a:tabLst>
                <a:tab pos="4770438"/>
              </a:tabLst>
            </a:pPr>
            <a:r>
              <a:rPr lang="zh-CN" altLang="en-US" sz="2400">
                <a:latin typeface="微软雅黑" pitchFamily="34" charset="-122"/>
                <a:ea typeface="微软雅黑" pitchFamily="34" charset="-122"/>
              </a:rPr>
              <a:t>⑤生长素的极性运输需要</a:t>
            </a:r>
            <a:r>
              <a:rPr lang="en-US" altLang="zh-CN" sz="2400">
                <a:latin typeface="微软雅黑" pitchFamily="34" charset="-122"/>
                <a:ea typeface="微软雅黑" pitchFamily="34" charset="-122"/>
              </a:rPr>
              <a:t>ATP</a:t>
            </a:r>
            <a:r>
              <a:rPr lang="zh-CN" altLang="en-US" sz="2400">
                <a:latin typeface="微软雅黑" pitchFamily="34" charset="-122"/>
                <a:ea typeface="微软雅黑" pitchFamily="34" charset="-122"/>
              </a:rPr>
              <a:t>水解提供能量</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a:t>
            </a:r>
            <a:endParaRPr lang="en-US" altLang="zh-CN" sz="2400">
              <a:latin typeface="微软雅黑" pitchFamily="34" charset="-122"/>
              <a:ea typeface="微软雅黑" pitchFamily="34" charset="-122"/>
            </a:endParaRPr>
          </a:p>
          <a:p>
            <a:pPr marL="0" lvl="0" indent="0" algn="just">
              <a:tabLst>
                <a:tab pos="4770438"/>
              </a:tabLst>
            </a:pPr>
            <a:r>
              <a:rPr lang="zh-CN" altLang="en-US" sz="2400">
                <a:latin typeface="微软雅黑" pitchFamily="34" charset="-122"/>
                <a:ea typeface="微软雅黑" pitchFamily="34" charset="-122"/>
              </a:rPr>
              <a:t>⑥顶芽合成的生长素通过自由扩散运输到侧芽 </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a:t>
            </a:r>
            <a:endParaRPr lang="en-US" altLang="zh-CN" sz="2400">
              <a:latin typeface="微软雅黑" pitchFamily="34" charset="-122"/>
              <a:ea typeface="微软雅黑" pitchFamily="34" charset="-122"/>
            </a:endParaRPr>
          </a:p>
          <a:p>
            <a:pPr marL="0" lvl="0" indent="0" algn="just">
              <a:tabLst>
                <a:tab pos="4770438"/>
              </a:tabLst>
            </a:pPr>
            <a:r>
              <a:rPr lang="zh-CN" altLang="en-US" sz="2400">
                <a:latin typeface="微软雅黑" pitchFamily="34" charset="-122"/>
                <a:ea typeface="微软雅黑" pitchFamily="34" charset="-122"/>
              </a:rPr>
              <a:t>⑦成熟茎输导组织中的生长素可以进行非极性运输</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a:t>
            </a:r>
            <a:endParaRPr lang="en-US" altLang="zh-CN" sz="2400">
              <a:latin typeface="微软雅黑" pitchFamily="34" charset="-122"/>
              <a:ea typeface="微软雅黑" pitchFamily="34" charset="-122"/>
            </a:endParaRPr>
          </a:p>
          <a:p>
            <a:pPr marL="0" lvl="0" indent="0" algn="just">
              <a:tabLst>
                <a:tab pos="4770438"/>
              </a:tabLst>
            </a:pPr>
            <a:r>
              <a:rPr lang="zh-CN" altLang="en-US" sz="2400">
                <a:latin typeface="微软雅黑" pitchFamily="34" charset="-122"/>
                <a:ea typeface="微软雅黑" pitchFamily="34" charset="-122"/>
              </a:rPr>
              <a:t>⑧生长素与靶细胞内的生长素受体特异性结合后能诱导特定基因的表达 </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a:t>
            </a:r>
            <a:endParaRPr lang="en-US" altLang="zh-CN" sz="2400">
              <a:latin typeface="微软雅黑" pitchFamily="34" charset="-122"/>
              <a:ea typeface="微软雅黑" pitchFamily="34" charset="-122"/>
            </a:endParaRPr>
          </a:p>
          <a:p>
            <a:pPr marL="0" lvl="0" indent="0" algn="just">
              <a:tabLst>
                <a:tab pos="4770438"/>
              </a:tabLst>
            </a:pPr>
            <a:r>
              <a:rPr lang="zh-CN" altLang="en-US" sz="2400">
                <a:latin typeface="微软雅黑" pitchFamily="34" charset="-122"/>
                <a:ea typeface="微软雅黑" pitchFamily="34" charset="-122"/>
              </a:rPr>
              <a:t>⑨高浓度生长素能抑制种子形成，从而形成无子果实 </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a:t>
            </a:r>
            <a:endParaRPr lang="zh-CN" altLang="zh-CN" sz="2400">
              <a:latin typeface="微软雅黑" pitchFamily="34" charset="-122"/>
              <a:ea typeface="微软雅黑" pitchFamily="34" charset="-122"/>
            </a:endParaRPr>
          </a:p>
          <a:p>
            <a:pPr marL="0" lvl="0" indent="0" algn="just">
              <a:tabLst>
                <a:tab pos="4770438"/>
              </a:tabLst>
            </a:pPr>
            <a:r>
              <a:rPr lang="zh-CN" altLang="en-US" sz="2400">
                <a:latin typeface="微软雅黑" pitchFamily="34" charset="-122"/>
                <a:ea typeface="微软雅黑" pitchFamily="34" charset="-122"/>
              </a:rPr>
              <a:t>⑩</a:t>
            </a:r>
            <a:r>
              <a:rPr lang="zh-CN" altLang="zh-CN" sz="2400">
                <a:latin typeface="微软雅黑" pitchFamily="34" charset="-122"/>
                <a:ea typeface="微软雅黑" pitchFamily="34" charset="-122"/>
              </a:rPr>
              <a:t>植物生长的</a:t>
            </a:r>
            <a:r>
              <a:rPr lang="en-US" altLang="zh-CN" sz="2400">
                <a:latin typeface="微软雅黑" pitchFamily="34" charset="-122"/>
                <a:ea typeface="微软雅黑" pitchFamily="34" charset="-122"/>
              </a:rPr>
              <a:t>“</a:t>
            </a:r>
            <a:r>
              <a:rPr lang="zh-CN" altLang="zh-CN" sz="2400">
                <a:latin typeface="微软雅黑" pitchFamily="34" charset="-122"/>
                <a:ea typeface="微软雅黑" pitchFamily="34" charset="-122"/>
              </a:rPr>
              <a:t>顶端优势</a:t>
            </a:r>
            <a:r>
              <a:rPr lang="en-US" altLang="zh-CN" sz="2400">
                <a:latin typeface="微软雅黑" pitchFamily="34" charset="-122"/>
                <a:ea typeface="微软雅黑" pitchFamily="34" charset="-122"/>
              </a:rPr>
              <a:t>”</a:t>
            </a:r>
            <a:r>
              <a:rPr lang="zh-CN" altLang="zh-CN" sz="2400">
                <a:latin typeface="微软雅黑" pitchFamily="34" charset="-122"/>
                <a:ea typeface="微软雅黑" pitchFamily="34" charset="-122"/>
              </a:rPr>
              <a:t>现象可以通过去除顶芽而解除 </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a:t>
            </a:r>
            <a:endParaRPr lang="zh-CN" altLang="zh-CN" sz="2400">
              <a:latin typeface="微软雅黑" pitchFamily="34" charset="-122"/>
              <a:ea typeface="微软雅黑" pitchFamily="34" charset="-122"/>
            </a:endParaRPr>
          </a:p>
          <a:p>
            <a:pPr marL="0" lvl="0" indent="0" algn="just">
              <a:tabLst>
                <a:tab pos="4770438"/>
              </a:tabLst>
            </a:pPr>
            <a:r>
              <a:rPr lang="zh-CN" altLang="en-US" sz="2400">
                <a:latin typeface="微软雅黑" pitchFamily="34" charset="-122"/>
                <a:ea typeface="微软雅黑" pitchFamily="34" charset="-122"/>
              </a:rPr>
              <a:t>⑪</a:t>
            </a:r>
            <a:r>
              <a:rPr lang="zh-CN" altLang="zh-CN" sz="2400">
                <a:latin typeface="微软雅黑" pitchFamily="34" charset="-122"/>
                <a:ea typeface="微软雅黑" pitchFamily="34" charset="-122"/>
              </a:rPr>
              <a:t>生长素在根部的极性运输方向为由</a:t>
            </a:r>
            <a:r>
              <a:rPr lang="en-US" altLang="zh-CN" sz="2400">
                <a:latin typeface="微软雅黑" pitchFamily="34" charset="-122"/>
                <a:ea typeface="微软雅黑" pitchFamily="34" charset="-122"/>
              </a:rPr>
              <a:t>“</a:t>
            </a:r>
            <a:r>
              <a:rPr lang="zh-CN" altLang="zh-CN" sz="2400">
                <a:latin typeface="微软雅黑" pitchFamily="34" charset="-122"/>
                <a:ea typeface="微软雅黑" pitchFamily="34" charset="-122"/>
              </a:rPr>
              <a:t>根尖端</a:t>
            </a:r>
            <a:r>
              <a:rPr lang="en-US" altLang="zh-CN" sz="2400">
                <a:latin typeface="微软雅黑" pitchFamily="34" charset="-122"/>
                <a:ea typeface="微软雅黑" pitchFamily="34" charset="-122"/>
              </a:rPr>
              <a:t>”</a:t>
            </a:r>
            <a:r>
              <a:rPr lang="zh-CN" altLang="zh-CN" sz="2400">
                <a:latin typeface="微软雅黑" pitchFamily="34" charset="-122"/>
                <a:ea typeface="微软雅黑" pitchFamily="34" charset="-122"/>
              </a:rPr>
              <a:t>运往</a:t>
            </a:r>
            <a:r>
              <a:rPr lang="en-US" altLang="zh-CN" sz="2400">
                <a:latin typeface="微软雅黑" pitchFamily="34" charset="-122"/>
                <a:ea typeface="微软雅黑" pitchFamily="34" charset="-122"/>
              </a:rPr>
              <a:t>“</a:t>
            </a:r>
            <a:r>
              <a:rPr lang="zh-CN" altLang="zh-CN" sz="2400">
                <a:latin typeface="微软雅黑" pitchFamily="34" charset="-122"/>
                <a:ea typeface="微软雅黑" pitchFamily="34" charset="-122"/>
              </a:rPr>
              <a:t>根近茎端</a:t>
            </a:r>
            <a:r>
              <a:rPr lang="en-US" altLang="zh-CN" sz="2400">
                <a:latin typeface="微软雅黑" pitchFamily="34" charset="-122"/>
                <a:ea typeface="微软雅黑" pitchFamily="34" charset="-122"/>
              </a:rPr>
              <a:t>”</a:t>
            </a:r>
            <a:r>
              <a:rPr lang="zh-CN" altLang="zh-CN" sz="2400">
                <a:latin typeface="微软雅黑" pitchFamily="34" charset="-122"/>
                <a:ea typeface="微软雅黑" pitchFamily="34" charset="-122"/>
              </a:rPr>
              <a:t> </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a:t>
            </a:r>
            <a:endParaRPr lang="zh-CN" altLang="zh-CN" sz="2400">
              <a:latin typeface="微软雅黑" pitchFamily="34" charset="-122"/>
              <a:ea typeface="微软雅黑" pitchFamily="34" charset="-122"/>
            </a:endParaRPr>
          </a:p>
          <a:p>
            <a:pPr marL="0" lvl="0" indent="0" algn="just">
              <a:tabLst>
                <a:tab pos="4770438"/>
              </a:tabLst>
            </a:pPr>
            <a:r>
              <a:rPr lang="zh-CN" altLang="en-US" sz="2400">
                <a:latin typeface="微软雅黑" pitchFamily="34" charset="-122"/>
                <a:ea typeface="Times New Roman" pitchFamily="18" charset="0"/>
              </a:rPr>
              <a:t>⑫</a:t>
            </a:r>
            <a:r>
              <a:rPr lang="zh-CN" altLang="zh-CN" sz="2400">
                <a:latin typeface="微软雅黑" pitchFamily="34" charset="-122"/>
                <a:ea typeface="微软雅黑" pitchFamily="34" charset="-122"/>
              </a:rPr>
              <a:t>在促进根、茎两种器官生长时，茎是对生长素更敏感的器官 </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a:t>
            </a:r>
            <a:endParaRPr lang="zh-CN" altLang="zh-CN" sz="2400">
              <a:latin typeface="微软雅黑" pitchFamily="34" charset="-122"/>
              <a:ea typeface="微软雅黑" pitchFamily="34" charset="-122"/>
            </a:endParaRPr>
          </a:p>
          <a:p>
            <a:pPr marL="0" lvl="0" indent="0" algn="just">
              <a:tabLst>
                <a:tab pos="4770438"/>
              </a:tabLst>
            </a:pPr>
            <a:r>
              <a:rPr lang="zh-CN" altLang="en-US" sz="2400">
                <a:latin typeface="微软雅黑" pitchFamily="34" charset="-122"/>
                <a:ea typeface="Times New Roman" pitchFamily="18" charset="0"/>
              </a:rPr>
              <a:t>⑬</a:t>
            </a:r>
            <a:r>
              <a:rPr lang="zh-CN" altLang="zh-CN" sz="2400">
                <a:latin typeface="微软雅黑" pitchFamily="34" charset="-122"/>
                <a:ea typeface="微软雅黑" pitchFamily="34" charset="-122"/>
              </a:rPr>
              <a:t>植物生长素能促进植物生长是通过促进细胞的伸长生长实现的 </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a:t>
            </a:r>
            <a:endParaRPr lang="zh-CN" altLang="zh-CN" sz="2400">
              <a:latin typeface="微软雅黑" pitchFamily="34" charset="-122"/>
              <a:ea typeface="微软雅黑" pitchFamily="34" charset="-122"/>
            </a:endParaRPr>
          </a:p>
          <a:p>
            <a:pPr marL="0" lvl="0" indent="0" algn="just">
              <a:tabLst>
                <a:tab pos="4770438"/>
              </a:tabLst>
            </a:pPr>
            <a:r>
              <a:rPr lang="zh-CN" altLang="en-US" sz="2400">
                <a:latin typeface="微软雅黑" pitchFamily="34" charset="-122"/>
                <a:ea typeface="Times New Roman" pitchFamily="18" charset="0"/>
              </a:rPr>
              <a:t>⑭</a:t>
            </a:r>
            <a:r>
              <a:rPr lang="zh-CN" altLang="zh-CN" sz="2400">
                <a:latin typeface="微软雅黑" pitchFamily="34" charset="-122"/>
                <a:ea typeface="微软雅黑" pitchFamily="34" charset="-122"/>
              </a:rPr>
              <a:t>顶端优势现象、根的向地生长、茎的背地生长都说明了生长素在浓度较低时促进生长，在浓度较高时抑制生长 </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endParaRPr lang="en-US" altLang="zh-CN" sz="2400">
              <a:latin typeface="微软雅黑" pitchFamily="34" charset="-122"/>
              <a:ea typeface="微软雅黑" pitchFamily="34" charset="-122"/>
            </a:endParaRPr>
          </a:p>
          <a:p>
            <a:pPr marL="0" lvl="0" indent="0" algn="just">
              <a:tabLst>
                <a:tab pos="4770438"/>
              </a:tabLst>
            </a:pPr>
            <a:r>
              <a:rPr lang="zh-CN" altLang="en-US" sz="2400">
                <a:latin typeface="微软雅黑" pitchFamily="34" charset="-122"/>
                <a:ea typeface="Times New Roman" pitchFamily="18" charset="0"/>
              </a:rPr>
              <a:t>⑮</a:t>
            </a:r>
            <a:r>
              <a:rPr lang="zh-CN" altLang="en-US" sz="2400">
                <a:latin typeface="微软雅黑" pitchFamily="34" charset="-122"/>
                <a:ea typeface="微软雅黑" pitchFamily="34" charset="-122"/>
              </a:rPr>
              <a:t>生长素浓度不同，对芽生长的促进效果一定不同 </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r>
              <a:rPr lang="en-US" altLang="zh-CN" sz="2400">
                <a:latin typeface="微软雅黑" pitchFamily="34" charset="-122"/>
                <a:ea typeface="微软雅黑" pitchFamily="34" charset="-122"/>
              </a:rPr>
              <a:t>)</a:t>
            </a:r>
            <a:r>
              <a:rPr lang="zh-CN" altLang="en-US" sz="2400">
                <a:latin typeface="微软雅黑" pitchFamily="34" charset="-122"/>
                <a:ea typeface="微软雅黑" pitchFamily="34" charset="-122"/>
              </a:rPr>
              <a:t> </a:t>
            </a:r>
            <a:endParaRPr lang="en-US" altLang="zh-CN" sz="2400">
              <a:latin typeface="微软雅黑" pitchFamily="34" charset="-122"/>
              <a:ea typeface="微软雅黑" pitchFamily="34" charset="-122"/>
            </a:endParaRPr>
          </a:p>
        </p:txBody>
      </p:sp>
      <p:sp>
        <p:nvSpPr>
          <p:cNvPr id="22532" name="文本框 6"/>
          <p:cNvSpPr txBox="1"/>
          <p:nvPr>
            <p:custDataLst>
              <p:tags r:id="rId5"/>
            </p:custDataLst>
          </p:nvPr>
        </p:nvSpPr>
        <p:spPr>
          <a:xfrm>
            <a:off x="11156950" y="898525"/>
            <a:ext cx="500063"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eaLnBrk="1" hangingPunct="1"/>
            <a:r>
              <a:rPr lang="en-US" altLang="zh-CN" sz="2800" spc="0">
                <a:solidFill>
                  <a:srgbClr val="FF0000"/>
                </a:solidFill>
                <a:latin typeface="微软雅黑" pitchFamily="34" charset="-122"/>
                <a:ea typeface="微软雅黑" pitchFamily="34" charset="-122"/>
              </a:rPr>
              <a:t>×</a:t>
            </a:r>
            <a:endParaRPr lang="zh-CN" altLang="en-US">
              <a:solidFill>
                <a:srgbClr val="FF0000"/>
              </a:solidFill>
            </a:endParaRPr>
          </a:p>
        </p:txBody>
      </p:sp>
      <p:sp>
        <p:nvSpPr>
          <p:cNvPr id="22533" name="文本框 6"/>
          <p:cNvSpPr txBox="1"/>
          <p:nvPr>
            <p:custDataLst>
              <p:tags r:id="rId6"/>
            </p:custDataLst>
          </p:nvPr>
        </p:nvSpPr>
        <p:spPr>
          <a:xfrm>
            <a:off x="9944100" y="1193800"/>
            <a:ext cx="500063"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eaLnBrk="1" hangingPunct="1"/>
            <a:r>
              <a:rPr lang="en-US" altLang="zh-CN" sz="2800" spc="0">
                <a:solidFill>
                  <a:srgbClr val="FF0000"/>
                </a:solidFill>
                <a:latin typeface="微软雅黑" pitchFamily="34" charset="-122"/>
                <a:ea typeface="微软雅黑" pitchFamily="34" charset="-122"/>
              </a:rPr>
              <a:t>×</a:t>
            </a:r>
            <a:endParaRPr lang="zh-CN" altLang="en-US">
              <a:solidFill>
                <a:srgbClr val="FF0000"/>
              </a:solidFill>
            </a:endParaRPr>
          </a:p>
        </p:txBody>
      </p:sp>
      <p:sp>
        <p:nvSpPr>
          <p:cNvPr id="22534" name="文本框 6"/>
          <p:cNvSpPr txBox="1"/>
          <p:nvPr>
            <p:custDataLst>
              <p:tags r:id="rId7"/>
            </p:custDataLst>
          </p:nvPr>
        </p:nvSpPr>
        <p:spPr>
          <a:xfrm>
            <a:off x="4892675" y="1573213"/>
            <a:ext cx="500063"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eaLnBrk="1" hangingPunct="1"/>
            <a:r>
              <a:rPr lang="en-US" altLang="zh-CN" sz="2800" spc="0">
                <a:solidFill>
                  <a:srgbClr val="FF0000"/>
                </a:solidFill>
                <a:latin typeface="微软雅黑" pitchFamily="34" charset="-122"/>
                <a:ea typeface="微软雅黑" pitchFamily="34" charset="-122"/>
              </a:rPr>
              <a:t>×</a:t>
            </a:r>
            <a:endParaRPr lang="zh-CN" altLang="en-US">
              <a:solidFill>
                <a:srgbClr val="FF0000"/>
              </a:solidFill>
            </a:endParaRPr>
          </a:p>
        </p:txBody>
      </p:sp>
      <p:sp>
        <p:nvSpPr>
          <p:cNvPr id="22535" name="文本框 6"/>
          <p:cNvSpPr txBox="1"/>
          <p:nvPr>
            <p:custDataLst>
              <p:tags r:id="rId8"/>
            </p:custDataLst>
          </p:nvPr>
        </p:nvSpPr>
        <p:spPr>
          <a:xfrm>
            <a:off x="7035800" y="1954213"/>
            <a:ext cx="500063"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eaLnBrk="1" hangingPunct="1"/>
            <a:r>
              <a:rPr lang="en-US" altLang="zh-CN" sz="2800" spc="0">
                <a:solidFill>
                  <a:srgbClr val="FF0000"/>
                </a:solidFill>
                <a:latin typeface="微软雅黑" pitchFamily="34" charset="-122"/>
                <a:ea typeface="微软雅黑" pitchFamily="34" charset="-122"/>
              </a:rPr>
              <a:t>×</a:t>
            </a:r>
            <a:endParaRPr lang="zh-CN" altLang="en-US">
              <a:solidFill>
                <a:srgbClr val="FF0000"/>
              </a:solidFill>
            </a:endParaRPr>
          </a:p>
        </p:txBody>
      </p:sp>
      <p:sp>
        <p:nvSpPr>
          <p:cNvPr id="22536" name="文本框 3"/>
          <p:cNvSpPr txBox="1"/>
          <p:nvPr>
            <p:custDataLst>
              <p:tags r:id="rId9"/>
            </p:custDataLst>
          </p:nvPr>
        </p:nvSpPr>
        <p:spPr>
          <a:xfrm>
            <a:off x="6096000" y="2378075"/>
            <a:ext cx="500063"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eaLnBrk="1" hangingPunct="1"/>
            <a:r>
              <a:rPr lang="zh-CN" altLang="en-US" sz="2800" spc="0">
                <a:solidFill>
                  <a:srgbClr val="FF0000"/>
                </a:solidFill>
                <a:latin typeface="微软雅黑" pitchFamily="34" charset="-122"/>
                <a:ea typeface="微软雅黑" pitchFamily="34" charset="-122"/>
              </a:rPr>
              <a:t>√</a:t>
            </a:r>
            <a:endParaRPr lang="zh-CN" altLang="en-US">
              <a:solidFill>
                <a:srgbClr val="FF0000"/>
              </a:solidFill>
            </a:endParaRPr>
          </a:p>
        </p:txBody>
      </p:sp>
      <p:sp>
        <p:nvSpPr>
          <p:cNvPr id="22537" name="文本框 3"/>
          <p:cNvSpPr txBox="1"/>
          <p:nvPr>
            <p:custDataLst>
              <p:tags r:id="rId10"/>
            </p:custDataLst>
          </p:nvPr>
        </p:nvSpPr>
        <p:spPr>
          <a:xfrm>
            <a:off x="7035800" y="3059113"/>
            <a:ext cx="500063"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eaLnBrk="1" hangingPunct="1"/>
            <a:r>
              <a:rPr lang="zh-CN" altLang="en-US" sz="2800" spc="0">
                <a:solidFill>
                  <a:srgbClr val="FF0000"/>
                </a:solidFill>
                <a:latin typeface="微软雅黑" pitchFamily="34" charset="-122"/>
                <a:ea typeface="微软雅黑" pitchFamily="34" charset="-122"/>
              </a:rPr>
              <a:t>√</a:t>
            </a:r>
            <a:endParaRPr lang="zh-CN" altLang="en-US">
              <a:solidFill>
                <a:srgbClr val="FF0000"/>
              </a:solidFill>
            </a:endParaRPr>
          </a:p>
        </p:txBody>
      </p:sp>
      <p:sp>
        <p:nvSpPr>
          <p:cNvPr id="22538" name="文本框 3"/>
          <p:cNvSpPr txBox="1"/>
          <p:nvPr>
            <p:custDataLst>
              <p:tags r:id="rId11"/>
            </p:custDataLst>
          </p:nvPr>
        </p:nvSpPr>
        <p:spPr>
          <a:xfrm>
            <a:off x="9934575" y="3446463"/>
            <a:ext cx="500063"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eaLnBrk="1" hangingPunct="1"/>
            <a:r>
              <a:rPr lang="zh-CN" altLang="en-US" sz="2800" spc="0">
                <a:solidFill>
                  <a:srgbClr val="FF0000"/>
                </a:solidFill>
                <a:latin typeface="微软雅黑" pitchFamily="34" charset="-122"/>
                <a:ea typeface="微软雅黑" pitchFamily="34" charset="-122"/>
              </a:rPr>
              <a:t>√</a:t>
            </a:r>
            <a:endParaRPr lang="zh-CN" altLang="en-US">
              <a:solidFill>
                <a:srgbClr val="FF0000"/>
              </a:solidFill>
            </a:endParaRPr>
          </a:p>
        </p:txBody>
      </p:sp>
      <p:sp>
        <p:nvSpPr>
          <p:cNvPr id="22539" name="文本框 3"/>
          <p:cNvSpPr txBox="1"/>
          <p:nvPr>
            <p:custDataLst>
              <p:tags r:id="rId12"/>
            </p:custDataLst>
          </p:nvPr>
        </p:nvSpPr>
        <p:spPr>
          <a:xfrm>
            <a:off x="8069263" y="4178300"/>
            <a:ext cx="500062"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eaLnBrk="1" hangingPunct="1"/>
            <a:r>
              <a:rPr lang="zh-CN" altLang="en-US" sz="2800" spc="0">
                <a:solidFill>
                  <a:srgbClr val="FF0000"/>
                </a:solidFill>
                <a:latin typeface="微软雅黑" pitchFamily="34" charset="-122"/>
                <a:ea typeface="微软雅黑" pitchFamily="34" charset="-122"/>
              </a:rPr>
              <a:t>√</a:t>
            </a:r>
            <a:endParaRPr lang="zh-CN" altLang="en-US">
              <a:solidFill>
                <a:srgbClr val="FF0000"/>
              </a:solidFill>
            </a:endParaRPr>
          </a:p>
        </p:txBody>
      </p:sp>
      <p:sp>
        <p:nvSpPr>
          <p:cNvPr id="22540" name="文本框 3"/>
          <p:cNvSpPr txBox="1"/>
          <p:nvPr>
            <p:custDataLst>
              <p:tags r:id="rId13"/>
            </p:custDataLst>
          </p:nvPr>
        </p:nvSpPr>
        <p:spPr>
          <a:xfrm>
            <a:off x="9039225" y="5284788"/>
            <a:ext cx="500063"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eaLnBrk="1" hangingPunct="1"/>
            <a:r>
              <a:rPr lang="zh-CN" altLang="en-US" sz="2800" spc="0">
                <a:solidFill>
                  <a:srgbClr val="FF0000"/>
                </a:solidFill>
                <a:latin typeface="微软雅黑" pitchFamily="34" charset="-122"/>
                <a:ea typeface="微软雅黑" pitchFamily="34" charset="-122"/>
              </a:rPr>
              <a:t>√</a:t>
            </a:r>
            <a:endParaRPr lang="zh-CN" altLang="en-US">
              <a:solidFill>
                <a:srgbClr val="FF0000"/>
              </a:solidFill>
            </a:endParaRPr>
          </a:p>
        </p:txBody>
      </p:sp>
      <p:sp>
        <p:nvSpPr>
          <p:cNvPr id="22541" name="文本框 3"/>
          <p:cNvSpPr txBox="1"/>
          <p:nvPr>
            <p:custDataLst>
              <p:tags r:id="rId14"/>
            </p:custDataLst>
          </p:nvPr>
        </p:nvSpPr>
        <p:spPr>
          <a:xfrm>
            <a:off x="9434513" y="4549775"/>
            <a:ext cx="500062"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eaLnBrk="1" hangingPunct="1"/>
            <a:r>
              <a:rPr lang="zh-CN" altLang="en-US" sz="2800" spc="0">
                <a:solidFill>
                  <a:srgbClr val="FF0000"/>
                </a:solidFill>
                <a:latin typeface="微软雅黑" pitchFamily="34" charset="-122"/>
                <a:ea typeface="微软雅黑" pitchFamily="34" charset="-122"/>
              </a:rPr>
              <a:t>√</a:t>
            </a:r>
            <a:endParaRPr lang="zh-CN" altLang="en-US">
              <a:solidFill>
                <a:srgbClr val="FF0000"/>
              </a:solidFill>
            </a:endParaRPr>
          </a:p>
        </p:txBody>
      </p:sp>
      <p:sp>
        <p:nvSpPr>
          <p:cNvPr id="22542" name="文本框 6"/>
          <p:cNvSpPr txBox="1"/>
          <p:nvPr>
            <p:custDataLst>
              <p:tags r:id="rId15"/>
            </p:custDataLst>
          </p:nvPr>
        </p:nvSpPr>
        <p:spPr>
          <a:xfrm>
            <a:off x="6535738" y="2640013"/>
            <a:ext cx="500062"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eaLnBrk="1" hangingPunct="1"/>
            <a:r>
              <a:rPr lang="en-US" altLang="zh-CN" sz="2800" spc="0">
                <a:solidFill>
                  <a:srgbClr val="FF0000"/>
                </a:solidFill>
                <a:latin typeface="微软雅黑" pitchFamily="34" charset="-122"/>
                <a:ea typeface="微软雅黑" pitchFamily="34" charset="-122"/>
              </a:rPr>
              <a:t>×</a:t>
            </a:r>
            <a:endParaRPr lang="zh-CN" altLang="en-US">
              <a:solidFill>
                <a:srgbClr val="FF0000"/>
              </a:solidFill>
            </a:endParaRPr>
          </a:p>
        </p:txBody>
      </p:sp>
      <p:sp>
        <p:nvSpPr>
          <p:cNvPr id="22543" name="文本框 6"/>
          <p:cNvSpPr txBox="1"/>
          <p:nvPr>
            <p:custDataLst>
              <p:tags r:id="rId16"/>
            </p:custDataLst>
          </p:nvPr>
        </p:nvSpPr>
        <p:spPr>
          <a:xfrm>
            <a:off x="7464425" y="3860800"/>
            <a:ext cx="500063"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eaLnBrk="1" hangingPunct="1"/>
            <a:r>
              <a:rPr lang="en-US" altLang="zh-CN" sz="2800" spc="0">
                <a:solidFill>
                  <a:srgbClr val="FF0000"/>
                </a:solidFill>
                <a:latin typeface="微软雅黑" pitchFamily="34" charset="-122"/>
                <a:ea typeface="微软雅黑" pitchFamily="34" charset="-122"/>
              </a:rPr>
              <a:t>×</a:t>
            </a:r>
            <a:endParaRPr lang="zh-CN" altLang="en-US">
              <a:solidFill>
                <a:srgbClr val="FF0000"/>
              </a:solidFill>
            </a:endParaRPr>
          </a:p>
        </p:txBody>
      </p:sp>
      <p:sp>
        <p:nvSpPr>
          <p:cNvPr id="22544" name="文本框 6"/>
          <p:cNvSpPr txBox="1"/>
          <p:nvPr>
            <p:custDataLst>
              <p:tags r:id="rId17"/>
            </p:custDataLst>
          </p:nvPr>
        </p:nvSpPr>
        <p:spPr>
          <a:xfrm>
            <a:off x="8729663" y="4841875"/>
            <a:ext cx="500062"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eaLnBrk="1" hangingPunct="1"/>
            <a:r>
              <a:rPr lang="en-US" altLang="zh-CN" sz="2800" spc="0">
                <a:solidFill>
                  <a:srgbClr val="FF0000"/>
                </a:solidFill>
                <a:latin typeface="微软雅黑" pitchFamily="34" charset="-122"/>
                <a:ea typeface="微软雅黑" pitchFamily="34" charset="-122"/>
              </a:rPr>
              <a:t>×</a:t>
            </a:r>
            <a:endParaRPr lang="zh-CN" altLang="en-US">
              <a:solidFill>
                <a:srgbClr val="FF0000"/>
              </a:solidFill>
            </a:endParaRPr>
          </a:p>
        </p:txBody>
      </p:sp>
      <p:sp>
        <p:nvSpPr>
          <p:cNvPr id="22545" name="文本框 6"/>
          <p:cNvSpPr txBox="1"/>
          <p:nvPr>
            <p:custDataLst>
              <p:tags r:id="rId18"/>
            </p:custDataLst>
          </p:nvPr>
        </p:nvSpPr>
        <p:spPr>
          <a:xfrm>
            <a:off x="3532188" y="6013450"/>
            <a:ext cx="500062"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eaLnBrk="1" hangingPunct="1"/>
            <a:r>
              <a:rPr lang="en-US" altLang="zh-CN" sz="2800" spc="0">
                <a:solidFill>
                  <a:srgbClr val="FF0000"/>
                </a:solidFill>
                <a:latin typeface="微软雅黑" pitchFamily="34" charset="-122"/>
                <a:ea typeface="微软雅黑" pitchFamily="34" charset="-122"/>
              </a:rPr>
              <a:t>×</a:t>
            </a:r>
            <a:endParaRPr lang="zh-CN" altLang="en-US">
              <a:solidFill>
                <a:srgbClr val="FF0000"/>
              </a:solidFill>
            </a:endParaRPr>
          </a:p>
        </p:txBody>
      </p:sp>
      <p:sp>
        <p:nvSpPr>
          <p:cNvPr id="22546" name="文本框 6"/>
          <p:cNvSpPr txBox="1"/>
          <p:nvPr>
            <p:custDataLst>
              <p:tags r:id="rId19"/>
            </p:custDataLst>
          </p:nvPr>
        </p:nvSpPr>
        <p:spPr>
          <a:xfrm>
            <a:off x="7216775" y="6370638"/>
            <a:ext cx="500063" cy="523875"/>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eaLnBrk="1" hangingPunct="1"/>
            <a:r>
              <a:rPr lang="en-US" altLang="zh-CN" sz="2800" spc="0">
                <a:solidFill>
                  <a:srgbClr val="FF0000"/>
                </a:solidFill>
                <a:latin typeface="微软雅黑" pitchFamily="34" charset="-122"/>
                <a:ea typeface="微软雅黑" pitchFamily="34" charset="-122"/>
              </a:rPr>
              <a:t>×</a:t>
            </a:r>
            <a:endParaRPr lang="zh-CN" altLang="en-US">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1" nodeType="clickEffect">
                                  <p:stCondLst>
                                    <p:cond delay="0"/>
                                  </p:stCondLst>
                                  <p:childTnLst>
                                    <p:set>
                                      <p:cBhvr>
                                        <p:cTn id="6" dur="1" fill="hold">
                                          <p:stCondLst>
                                            <p:cond delay="0"/>
                                          </p:stCondLst>
                                        </p:cTn>
                                        <p:tgtEl>
                                          <p:spTgt spid="22532"/>
                                        </p:tgtEl>
                                        <p:attrNameLst>
                                          <p:attrName>style.visibility</p:attrName>
                                        </p:attrNameLst>
                                      </p:cBhvr>
                                      <p:to>
                                        <p:strVal val="visible"/>
                                      </p:to>
                                    </p:set>
                                  </p:childTnLst>
                                </p:cTn>
                              </p:par>
                              <p:par>
                                <p:cTn id="7" presetID="1" presetClass="entr" presetSubtype="0" dur="1" fill="hold" grpId="1" nodeType="withEffect">
                                  <p:stCondLst>
                                    <p:cond delay="0"/>
                                  </p:stCondLst>
                                  <p:childTnLst>
                                    <p:set>
                                      <p:cBhvr>
                                        <p:cTn id="8" dur="1" fill="hold">
                                          <p:stCondLst>
                                            <p:cond delay="0"/>
                                          </p:stCondLst>
                                        </p:cTn>
                                        <p:tgtEl>
                                          <p:spTgt spid="22533"/>
                                        </p:tgtEl>
                                        <p:attrNameLst>
                                          <p:attrName>style.visibility</p:attrName>
                                        </p:attrNameLst>
                                      </p:cBhvr>
                                      <p:to>
                                        <p:strVal val="visible"/>
                                      </p:to>
                                    </p:set>
                                  </p:childTnLst>
                                </p:cTn>
                              </p:par>
                              <p:par>
                                <p:cTn id="9" presetID="1" presetClass="entr" presetSubtype="0" dur="1" fill="hold" grpId="1" nodeType="withEffect">
                                  <p:stCondLst>
                                    <p:cond delay="0"/>
                                  </p:stCondLst>
                                  <p:childTnLst>
                                    <p:set>
                                      <p:cBhvr>
                                        <p:cTn id="10" dur="1" fill="hold">
                                          <p:stCondLst>
                                            <p:cond delay="0"/>
                                          </p:stCondLst>
                                        </p:cTn>
                                        <p:tgtEl>
                                          <p:spTgt spid="22534"/>
                                        </p:tgtEl>
                                        <p:attrNameLst>
                                          <p:attrName>style.visibility</p:attrName>
                                        </p:attrNameLst>
                                      </p:cBhvr>
                                      <p:to>
                                        <p:strVal val="visible"/>
                                      </p:to>
                                    </p:set>
                                  </p:childTnLst>
                                </p:cTn>
                              </p:par>
                              <p:par>
                                <p:cTn id="11" presetID="1" presetClass="entr" presetSubtype="0" dur="1" fill="hold" grpId="1" nodeType="withEffect">
                                  <p:stCondLst>
                                    <p:cond delay="0"/>
                                  </p:stCondLst>
                                  <p:childTnLst>
                                    <p:set>
                                      <p:cBhvr>
                                        <p:cTn id="12" dur="1" fill="hold">
                                          <p:stCondLst>
                                            <p:cond delay="0"/>
                                          </p:stCondLst>
                                        </p:cTn>
                                        <p:tgtEl>
                                          <p:spTgt spid="22535"/>
                                        </p:tgtEl>
                                        <p:attrNameLst>
                                          <p:attrName>style.visibility</p:attrName>
                                        </p:attrNameLst>
                                      </p:cBhvr>
                                      <p:to>
                                        <p:strVal val="visible"/>
                                      </p:to>
                                    </p:set>
                                  </p:childTnLst>
                                </p:cTn>
                              </p:par>
                              <p:par>
                                <p:cTn id="13" presetID="1" presetClass="entr" presetSubtype="0" dur="1" fill="hold" grpId="1" nodeType="withEffect">
                                  <p:stCondLst>
                                    <p:cond delay="0"/>
                                  </p:stCondLst>
                                  <p:childTnLst>
                                    <p:set>
                                      <p:cBhvr>
                                        <p:cTn id="14" dur="1" fill="hold">
                                          <p:stCondLst>
                                            <p:cond delay="0"/>
                                          </p:stCondLst>
                                        </p:cTn>
                                        <p:tgtEl>
                                          <p:spTgt spid="22536"/>
                                        </p:tgtEl>
                                        <p:attrNameLst>
                                          <p:attrName>style.visibility</p:attrName>
                                        </p:attrNameLst>
                                      </p:cBhvr>
                                      <p:to>
                                        <p:strVal val="visible"/>
                                      </p:to>
                                    </p:set>
                                  </p:childTnLst>
                                </p:cTn>
                              </p:par>
                              <p:par>
                                <p:cTn id="15" presetID="1" presetClass="entr" presetSubtype="0" dur="1" fill="hold" grpId="1" nodeType="withEffect">
                                  <p:stCondLst>
                                    <p:cond delay="0"/>
                                  </p:stCondLst>
                                  <p:childTnLst>
                                    <p:set>
                                      <p:cBhvr>
                                        <p:cTn id="16" dur="1" fill="hold">
                                          <p:stCondLst>
                                            <p:cond delay="0"/>
                                          </p:stCondLst>
                                        </p:cTn>
                                        <p:tgtEl>
                                          <p:spTgt spid="22537"/>
                                        </p:tgtEl>
                                        <p:attrNameLst>
                                          <p:attrName>style.visibility</p:attrName>
                                        </p:attrNameLst>
                                      </p:cBhvr>
                                      <p:to>
                                        <p:strVal val="visible"/>
                                      </p:to>
                                    </p:set>
                                  </p:childTnLst>
                                </p:cTn>
                              </p:par>
                              <p:par>
                                <p:cTn id="17" presetID="1" presetClass="entr" presetSubtype="0" dur="1" fill="hold" grpId="1" nodeType="withEffect">
                                  <p:stCondLst>
                                    <p:cond delay="0"/>
                                  </p:stCondLst>
                                  <p:childTnLst>
                                    <p:set>
                                      <p:cBhvr>
                                        <p:cTn id="18" dur="1" fill="hold">
                                          <p:stCondLst>
                                            <p:cond delay="0"/>
                                          </p:stCondLst>
                                        </p:cTn>
                                        <p:tgtEl>
                                          <p:spTgt spid="22538"/>
                                        </p:tgtEl>
                                        <p:attrNameLst>
                                          <p:attrName>style.visibility</p:attrName>
                                        </p:attrNameLst>
                                      </p:cBhvr>
                                      <p:to>
                                        <p:strVal val="visible"/>
                                      </p:to>
                                    </p:set>
                                  </p:childTnLst>
                                </p:cTn>
                              </p:par>
                              <p:par>
                                <p:cTn id="19" presetID="1" presetClass="entr" presetSubtype="0" dur="1" fill="hold" grpId="1" nodeType="withEffect">
                                  <p:stCondLst>
                                    <p:cond delay="0"/>
                                  </p:stCondLst>
                                  <p:childTnLst>
                                    <p:set>
                                      <p:cBhvr>
                                        <p:cTn id="20" dur="1" fill="hold">
                                          <p:stCondLst>
                                            <p:cond delay="0"/>
                                          </p:stCondLst>
                                        </p:cTn>
                                        <p:tgtEl>
                                          <p:spTgt spid="22539"/>
                                        </p:tgtEl>
                                        <p:attrNameLst>
                                          <p:attrName>style.visibility</p:attrName>
                                        </p:attrNameLst>
                                      </p:cBhvr>
                                      <p:to>
                                        <p:strVal val="visible"/>
                                      </p:to>
                                    </p:set>
                                  </p:childTnLst>
                                </p:cTn>
                              </p:par>
                              <p:par>
                                <p:cTn id="21" presetID="1" presetClass="entr" presetSubtype="0" dur="1" fill="hold" grpId="1" nodeType="withEffect">
                                  <p:stCondLst>
                                    <p:cond delay="0"/>
                                  </p:stCondLst>
                                  <p:childTnLst>
                                    <p:set>
                                      <p:cBhvr>
                                        <p:cTn id="22" dur="1" fill="hold">
                                          <p:stCondLst>
                                            <p:cond delay="0"/>
                                          </p:stCondLst>
                                        </p:cTn>
                                        <p:tgtEl>
                                          <p:spTgt spid="22540"/>
                                        </p:tgtEl>
                                        <p:attrNameLst>
                                          <p:attrName>style.visibility</p:attrName>
                                        </p:attrNameLst>
                                      </p:cBhvr>
                                      <p:to>
                                        <p:strVal val="visible"/>
                                      </p:to>
                                    </p:set>
                                  </p:childTnLst>
                                </p:cTn>
                              </p:par>
                              <p:par>
                                <p:cTn id="23" presetID="1" presetClass="entr" presetSubtype="0" dur="1" fill="hold" grpId="1" nodeType="withEffect">
                                  <p:stCondLst>
                                    <p:cond delay="0"/>
                                  </p:stCondLst>
                                  <p:childTnLst>
                                    <p:set>
                                      <p:cBhvr>
                                        <p:cTn id="24" dur="1" fill="hold">
                                          <p:stCondLst>
                                            <p:cond delay="0"/>
                                          </p:stCondLst>
                                        </p:cTn>
                                        <p:tgtEl>
                                          <p:spTgt spid="22541"/>
                                        </p:tgtEl>
                                        <p:attrNameLst>
                                          <p:attrName>style.visibility</p:attrName>
                                        </p:attrNameLst>
                                      </p:cBhvr>
                                      <p:to>
                                        <p:strVal val="visible"/>
                                      </p:to>
                                    </p:set>
                                  </p:childTnLst>
                                </p:cTn>
                              </p:par>
                              <p:par>
                                <p:cTn id="25" presetID="1" presetClass="entr" presetSubtype="0" dur="1" fill="hold" grpId="1" nodeType="withEffect">
                                  <p:stCondLst>
                                    <p:cond delay="0"/>
                                  </p:stCondLst>
                                  <p:childTnLst>
                                    <p:set>
                                      <p:cBhvr>
                                        <p:cTn id="26" dur="1" fill="hold">
                                          <p:stCondLst>
                                            <p:cond delay="0"/>
                                          </p:stCondLst>
                                        </p:cTn>
                                        <p:tgtEl>
                                          <p:spTgt spid="22542"/>
                                        </p:tgtEl>
                                        <p:attrNameLst>
                                          <p:attrName>style.visibility</p:attrName>
                                        </p:attrNameLst>
                                      </p:cBhvr>
                                      <p:to>
                                        <p:strVal val="visible"/>
                                      </p:to>
                                    </p:set>
                                  </p:childTnLst>
                                </p:cTn>
                              </p:par>
                              <p:par>
                                <p:cTn id="27" presetID="1" presetClass="entr" presetSubtype="0" dur="1" fill="hold" grpId="1" nodeType="withEffect">
                                  <p:stCondLst>
                                    <p:cond delay="0"/>
                                  </p:stCondLst>
                                  <p:childTnLst>
                                    <p:set>
                                      <p:cBhvr>
                                        <p:cTn id="28" dur="1" fill="hold">
                                          <p:stCondLst>
                                            <p:cond delay="0"/>
                                          </p:stCondLst>
                                        </p:cTn>
                                        <p:tgtEl>
                                          <p:spTgt spid="22543"/>
                                        </p:tgtEl>
                                        <p:attrNameLst>
                                          <p:attrName>style.visibility</p:attrName>
                                        </p:attrNameLst>
                                      </p:cBhvr>
                                      <p:to>
                                        <p:strVal val="visible"/>
                                      </p:to>
                                    </p:set>
                                  </p:childTnLst>
                                </p:cTn>
                              </p:par>
                              <p:par>
                                <p:cTn id="29" presetID="1" presetClass="entr" presetSubtype="0" dur="1" fill="hold" grpId="1" nodeType="withEffect">
                                  <p:stCondLst>
                                    <p:cond delay="0"/>
                                  </p:stCondLst>
                                  <p:childTnLst>
                                    <p:set>
                                      <p:cBhvr>
                                        <p:cTn id="30" dur="1" fill="hold">
                                          <p:stCondLst>
                                            <p:cond delay="0"/>
                                          </p:stCondLst>
                                        </p:cTn>
                                        <p:tgtEl>
                                          <p:spTgt spid="22544"/>
                                        </p:tgtEl>
                                        <p:attrNameLst>
                                          <p:attrName>style.visibility</p:attrName>
                                        </p:attrNameLst>
                                      </p:cBhvr>
                                      <p:to>
                                        <p:strVal val="visible"/>
                                      </p:to>
                                    </p:set>
                                  </p:childTnLst>
                                </p:cTn>
                              </p:par>
                              <p:par>
                                <p:cTn id="31" presetID="1" presetClass="entr" presetSubtype="0" dur="1" fill="hold" grpId="1" nodeType="withEffect">
                                  <p:stCondLst>
                                    <p:cond delay="0"/>
                                  </p:stCondLst>
                                  <p:childTnLst>
                                    <p:set>
                                      <p:cBhvr>
                                        <p:cTn id="32" dur="1" fill="hold">
                                          <p:stCondLst>
                                            <p:cond delay="0"/>
                                          </p:stCondLst>
                                        </p:cTn>
                                        <p:tgtEl>
                                          <p:spTgt spid="22545"/>
                                        </p:tgtEl>
                                        <p:attrNameLst>
                                          <p:attrName>style.visibility</p:attrName>
                                        </p:attrNameLst>
                                      </p:cBhvr>
                                      <p:to>
                                        <p:strVal val="visible"/>
                                      </p:to>
                                    </p:set>
                                  </p:childTnLst>
                                </p:cTn>
                              </p:par>
                              <p:par>
                                <p:cTn id="33" presetID="1" presetClass="entr" presetSubtype="0" dur="1" fill="hold" grpId="1" nodeType="withEffect">
                                  <p:stCondLst>
                                    <p:cond delay="0"/>
                                  </p:stCondLst>
                                  <p:childTnLst>
                                    <p:set>
                                      <p:cBhvr>
                                        <p:cTn id="34" dur="1" fill="hold">
                                          <p:stCondLst>
                                            <p:cond delay="0"/>
                                          </p:stCondLst>
                                        </p:cTn>
                                        <p:tgtEl>
                                          <p:spTgt spid="225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1"/>
      <p:bldP spid="22533" grpId="1"/>
      <p:bldP spid="22534" grpId="1"/>
      <p:bldP spid="22535" grpId="1"/>
      <p:bldP spid="22536" grpId="1"/>
      <p:bldP spid="22537" grpId="1"/>
      <p:bldP spid="22538" grpId="1"/>
      <p:bldP spid="22539" grpId="1"/>
      <p:bldP spid="22540" grpId="1"/>
      <p:bldP spid="22541" grpId="1"/>
      <p:bldP spid="22542" grpId="1"/>
      <p:bldP spid="22543" grpId="1"/>
      <p:bldP spid="22544" grpId="1"/>
      <p:bldP spid="22545" grpId="1"/>
      <p:bldP spid="22546" grpId="1"/>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3554" name="矩形 2"/>
          <p:cNvSpPr/>
          <p:nvPr>
            <p:custDataLst>
              <p:tags r:id="rId3"/>
            </p:custDataLst>
          </p:nvPr>
        </p:nvSpPr>
        <p:spPr>
          <a:xfrm>
            <a:off x="0" y="0"/>
            <a:ext cx="12192000" cy="52387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800" spc="0">
                <a:solidFill>
                  <a:srgbClr val="FF0000"/>
                </a:solidFill>
                <a:latin typeface="微软雅黑" pitchFamily="34" charset="-122"/>
                <a:ea typeface="微软雅黑" pitchFamily="34" charset="-122"/>
              </a:rPr>
              <a:t>能力训练</a:t>
            </a:r>
            <a:endParaRPr lang="zh-CN" altLang="en-US">
              <a:solidFill>
                <a:srgbClr val="FF0000"/>
              </a:solidFill>
              <a:latin typeface="微软雅黑" pitchFamily="34" charset="-122"/>
              <a:ea typeface="微软雅黑" pitchFamily="34" charset="-122"/>
            </a:endParaRPr>
          </a:p>
        </p:txBody>
      </p:sp>
      <p:sp>
        <p:nvSpPr>
          <p:cNvPr id="23555" name="矩形 1"/>
          <p:cNvSpPr>
            <a:spLocks noChangeArrowheads="1"/>
          </p:cNvSpPr>
          <p:nvPr>
            <p:custDataLst>
              <p:tags r:id="rId4"/>
            </p:custDataLst>
          </p:nvPr>
        </p:nvSpPr>
        <p:spPr bwMode="auto">
          <a:xfrm>
            <a:off x="0" y="465138"/>
            <a:ext cx="12192000" cy="1282700"/>
          </a:xfrm>
          <a:prstGeom prst="rect">
            <a:avLst/>
          </a:prstGeom>
          <a:noFill/>
          <a:ln>
            <a:noFill/>
          </a:ln>
        </p:spPr>
        <p:txBody>
          <a:bodyPr>
            <a:spAutoFit/>
          </a:bodyPr>
          <a:lstStyle>
            <a:defPPr>
              <a:defRPr lang="zh-CN"/>
            </a:defPPr>
            <a:lvl1pPr marL="0" indent="0" algn="l" defTabSz="914400" rtl="0" eaLnBrk="0" fontAlgn="base" hangingPunct="0">
              <a:lnSpc>
                <a:spcPct val="90000"/>
              </a:lnSpc>
              <a:spcBef>
                <a:spcPts val="1000"/>
              </a:spcBef>
              <a:spcAft>
                <a:spcPct val="0"/>
              </a:spcAft>
              <a:buClrTx/>
              <a:buSzTx/>
              <a:buFont typeface="Arial" pitchFamily="34" charset="0"/>
              <a:buChar char="•"/>
              <a:defRPr kumimoji="0" lang="zh-CN" altLang="en-US" sz="2800" b="1" i="0" u="none" baseline="0">
                <a:solidFill>
                  <a:schemeClr val="tx1"/>
                </a:solidFill>
                <a:effectLst/>
                <a:latin typeface="Calibri" pitchFamily="34" charset="0"/>
                <a:ea typeface="微软雅黑" pitchFamily="34" charset="-122"/>
              </a:defRPr>
            </a:lvl1pPr>
            <a:lvl2pPr marL="742950" indent="-285750" algn="l" defTabSz="914400" rtl="0" eaLnBrk="0" fontAlgn="base" hangingPunct="0">
              <a:lnSpc>
                <a:spcPct val="90000"/>
              </a:lnSpc>
              <a:spcBef>
                <a:spcPts val="500"/>
              </a:spcBef>
              <a:spcAft>
                <a:spcPct val="0"/>
              </a:spcAft>
              <a:buClrTx/>
              <a:buSzTx/>
              <a:buFont typeface="Arial" pitchFamily="34" charset="0"/>
              <a:buChar char="•"/>
              <a:defRPr kumimoji="0" lang="zh-CN" altLang="en-US" sz="2400" b="1" i="0" u="none" baseline="0">
                <a:solidFill>
                  <a:schemeClr val="tx1"/>
                </a:solidFill>
                <a:effectLst/>
                <a:latin typeface="Calibri" pitchFamily="34" charset="0"/>
                <a:ea typeface="微软雅黑" pitchFamily="34" charset="-122"/>
              </a:defRPr>
            </a:lvl2pPr>
            <a:lvl3pPr marL="11430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000" b="1" i="0" u="none" baseline="0">
                <a:solidFill>
                  <a:schemeClr val="tx1"/>
                </a:solidFill>
                <a:effectLst/>
                <a:latin typeface="Calibri" pitchFamily="34" charset="0"/>
                <a:ea typeface="微软雅黑" pitchFamily="34" charset="-122"/>
              </a:defRPr>
            </a:lvl3pPr>
            <a:lvl4pPr marL="16002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800" b="1" i="0" u="none" baseline="0">
                <a:solidFill>
                  <a:schemeClr val="tx1"/>
                </a:solidFill>
                <a:effectLst/>
                <a:latin typeface="Calibri" pitchFamily="34" charset="0"/>
                <a:ea typeface="微软雅黑" pitchFamily="34" charset="-122"/>
              </a:defRPr>
            </a:lvl4pPr>
            <a:lvl5pPr marL="2057400" indent="-228600" algn="l" defTabSz="914400" rtl="0" eaLnBrk="0" fontAlgn="base" hangingPunct="0">
              <a:lnSpc>
                <a:spcPct val="90000"/>
              </a:lnSpc>
              <a:spcBef>
                <a:spcPts val="500"/>
              </a:spcBef>
              <a:spcAft>
                <a:spcPct val="0"/>
              </a:spcAft>
              <a:buClrTx/>
              <a:buSzTx/>
              <a:buFont typeface="Arial" pitchFamily="34" charset="0"/>
              <a:buChar char="•"/>
              <a:defRPr kumimoji="0" lang="zh-CN" altLang="en-US" sz="2800" b="1" i="0" u="none" baseline="0">
                <a:solidFill>
                  <a:schemeClr val="tx1"/>
                </a:solidFill>
                <a:effectLst/>
                <a:latin typeface="Calibri" pitchFamily="34" charset="0"/>
                <a:ea typeface="微软雅黑" pitchFamily="34" charset="-122"/>
              </a:defRPr>
            </a:lvl5pPr>
            <a:lvl6pPr marL="2514600" indent="-228600" eaLnBrk="0" fontAlgn="base" hangingPunct="0">
              <a:lnSpc>
                <a:spcPct val="90000"/>
              </a:lnSpc>
              <a:spcBef>
                <a:spcPts val="500"/>
              </a:spcBef>
              <a:spcAft>
                <a:spcPct val="0"/>
              </a:spcAft>
              <a:buFont typeface="Arial" pitchFamily="34" charset="0"/>
              <a:buChar char="•"/>
              <a:defRPr lang="zh-CN" altLang="en-US">
                <a:solidFill>
                  <a:schemeClr val="tx1"/>
                </a:solidFill>
                <a:latin typeface="Calibri" pitchFamily="34" charset="0"/>
                <a:ea typeface="微软雅黑" pitchFamily="34" charset="-122"/>
              </a:defRPr>
            </a:lvl6pPr>
            <a:lvl7pPr marL="2971800" indent="-228600" eaLnBrk="0" fontAlgn="base" hangingPunct="0">
              <a:lnSpc>
                <a:spcPct val="90000"/>
              </a:lnSpc>
              <a:spcBef>
                <a:spcPts val="500"/>
              </a:spcBef>
              <a:spcAft>
                <a:spcPct val="0"/>
              </a:spcAft>
              <a:buFont typeface="Arial" pitchFamily="34" charset="0"/>
              <a:buChar char="•"/>
              <a:defRPr lang="zh-CN" altLang="en-US">
                <a:solidFill>
                  <a:schemeClr val="tx1"/>
                </a:solidFill>
                <a:latin typeface="Calibri" pitchFamily="34" charset="0"/>
                <a:ea typeface="微软雅黑" pitchFamily="34" charset="-122"/>
              </a:defRPr>
            </a:lvl7pPr>
            <a:lvl8pPr marL="3429000" indent="-228600" eaLnBrk="0" fontAlgn="base" hangingPunct="0">
              <a:lnSpc>
                <a:spcPct val="90000"/>
              </a:lnSpc>
              <a:spcBef>
                <a:spcPts val="500"/>
              </a:spcBef>
              <a:spcAft>
                <a:spcPct val="0"/>
              </a:spcAft>
              <a:buFont typeface="Arial" pitchFamily="34" charset="0"/>
              <a:buChar char="•"/>
              <a:defRPr lang="zh-CN" altLang="en-US">
                <a:solidFill>
                  <a:schemeClr val="tx1"/>
                </a:solidFill>
                <a:latin typeface="Calibri" pitchFamily="34" charset="0"/>
                <a:ea typeface="微软雅黑" pitchFamily="34" charset="-122"/>
              </a:defRPr>
            </a:lvl8pPr>
            <a:lvl9pPr marL="3886200" indent="-228600" eaLnBrk="0" fontAlgn="base" hangingPunct="0">
              <a:lnSpc>
                <a:spcPct val="90000"/>
              </a:lnSpc>
              <a:spcBef>
                <a:spcPts val="500"/>
              </a:spcBef>
              <a:spcAft>
                <a:spcPct val="0"/>
              </a:spcAft>
              <a:buFont typeface="Arial" pitchFamily="34" charset="0"/>
              <a:buChar char="•"/>
              <a:defRPr lang="zh-CN" altLang="en-US">
                <a:solidFill>
                  <a:schemeClr val="tx1"/>
                </a:solidFill>
                <a:latin typeface="Calibri" pitchFamily="34" charset="0"/>
                <a:ea typeface="微软雅黑" pitchFamily="34" charset="-122"/>
              </a:defRPr>
            </a:lvl9pPr>
          </a:lstStyle>
          <a:p>
            <a:pPr marL="0" marR="0" lvl="0" indent="0">
              <a:lnSpc>
                <a:spcPct val="110000"/>
              </a:lnSpc>
            </a:pPr>
            <a:r>
              <a:rPr lang="en-US" altLang="zh-CN" sz="2400" spc="0">
                <a:solidFill>
                  <a:srgbClr val="333333"/>
                </a:solidFill>
                <a:latin typeface="微软雅黑" pitchFamily="34" charset="-122"/>
                <a:ea typeface="微软雅黑" pitchFamily="34" charset="-122"/>
              </a:rPr>
              <a:t>   5</a:t>
            </a:r>
            <a:r>
              <a:rPr lang="zh-CN" altLang="en-US" sz="2400" spc="0">
                <a:solidFill>
                  <a:srgbClr val="333333"/>
                </a:solidFill>
                <a:latin typeface="微软雅黑" pitchFamily="34" charset="-122"/>
                <a:ea typeface="微软雅黑" pitchFamily="34" charset="-122"/>
              </a:rPr>
              <a:t>、在发现生长素的研究历程中，詹森用实验证实胚芽鞘尖端产生的影响可以通过琼脂传递到尖端下部，他随后还做了进一步的实验，更加肯定了该影响为化学信号的猜想。他所做的实验是（</a:t>
            </a:r>
            <a:r>
              <a:rPr lang="zh-CN" altLang="en-US" sz="2400">
                <a:solidFill>
                  <a:srgbClr val="333333"/>
                </a:solidFill>
                <a:latin typeface="微软雅黑" pitchFamily="34" charset="-122"/>
                <a:ea typeface="微软雅黑" pitchFamily="34" charset="-122"/>
              </a:rPr>
              <a:t>       ）</a:t>
            </a:r>
            <a:endParaRPr lang="zh-CN" altLang="en-US" sz="2400">
              <a:solidFill>
                <a:srgbClr val="333333"/>
              </a:solidFill>
              <a:latin typeface="微软雅黑" pitchFamily="34" charset="-122"/>
              <a:ea typeface="微软雅黑" pitchFamily="34" charset="-122"/>
            </a:endParaRPr>
          </a:p>
        </p:txBody>
      </p:sp>
      <p:grpSp>
        <p:nvGrpSpPr>
          <p:cNvPr id="23556" name="组合 27"/>
          <p:cNvGrpSpPr/>
          <p:nvPr>
            <p:custDataLst>
              <p:tags r:id="rId5"/>
            </p:custDataLst>
          </p:nvPr>
        </p:nvGrpSpPr>
        <p:grpSpPr>
          <a:xfrm>
            <a:off x="742950" y="1730375"/>
            <a:ext cx="10706100" cy="2049463"/>
            <a:chOff x="702259" y="1786864"/>
            <a:chExt cx="10704576" cy="2048694"/>
          </a:xfrm>
        </p:grpSpPr>
        <p:pic>
          <p:nvPicPr>
            <p:cNvPr id="23561" name="图片 4"/>
            <p:cNvPicPr>
              <a:picLocks noChangeAspect="1"/>
            </p:cNvPicPr>
            <p:nvPr>
              <p:custDataLst>
                <p:tags r:id="rId7"/>
              </p:custDataLst>
            </p:nvPr>
          </p:nvPicPr>
          <p:blipFill>
            <a:blip r:embed="rId6"/>
            <a:stretch>
              <a:fillRect/>
            </a:stretch>
          </p:blipFill>
          <p:spPr>
            <a:xfrm>
              <a:off x="817155" y="1849706"/>
              <a:ext cx="10557689" cy="1694002"/>
            </a:xfrm>
            <a:prstGeom prst="rect">
              <a:avLst/>
            </a:prstGeom>
            <a:noFill/>
            <a:ln>
              <a:noFill/>
              <a:miter lim="800000"/>
            </a:ln>
          </p:spPr>
        </p:pic>
        <p:sp>
          <p:nvSpPr>
            <p:cNvPr id="23562" name="文本框 40"/>
            <p:cNvSpPr/>
            <p:nvPr>
              <p:custDataLst>
                <p:tags r:id="rId8"/>
              </p:custDataLst>
            </p:nvPr>
          </p:nvSpPr>
          <p:spPr>
            <a:xfrm>
              <a:off x="849146" y="3373641"/>
              <a:ext cx="10557689" cy="461917"/>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r>
                <a:rPr lang="en-US" altLang="zh-CN" sz="2400">
                  <a:latin typeface="微软雅黑" pitchFamily="34" charset="-122"/>
                  <a:ea typeface="微软雅黑" pitchFamily="34" charset="-122"/>
                </a:rPr>
                <a:t>       A                            B                           C                                 D</a:t>
              </a:r>
              <a:endParaRPr lang="zh-CN" altLang="en-US" sz="2400">
                <a:latin typeface="微软雅黑" pitchFamily="34" charset="-122"/>
                <a:ea typeface="微软雅黑" pitchFamily="34" charset="-122"/>
              </a:endParaRPr>
            </a:p>
          </p:txBody>
        </p:sp>
        <p:sp>
          <p:nvSpPr>
            <p:cNvPr id="23563" name="文本框 7"/>
            <p:cNvSpPr txBox="1"/>
            <p:nvPr>
              <p:custDataLst>
                <p:tags r:id="rId9"/>
              </p:custDataLst>
            </p:nvPr>
          </p:nvSpPr>
          <p:spPr>
            <a:xfrm>
              <a:off x="702259" y="1880492"/>
              <a:ext cx="1953935" cy="39990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000" spc="0">
                  <a:latin typeface="微软雅黑" pitchFamily="34" charset="-122"/>
                  <a:ea typeface="微软雅黑" pitchFamily="34" charset="-122"/>
                </a:rPr>
                <a:t>含</a:t>
              </a:r>
              <a:r>
                <a:rPr lang="en-US" altLang="zh-CN" sz="2000" spc="0">
                  <a:latin typeface="微软雅黑" pitchFamily="34" charset="-122"/>
                  <a:ea typeface="微软雅黑" pitchFamily="34" charset="-122"/>
                </a:rPr>
                <a:t>IAA</a:t>
              </a:r>
              <a:r>
                <a:rPr lang="zh-CN" altLang="en-US" sz="2000" spc="0">
                  <a:latin typeface="微软雅黑" pitchFamily="34" charset="-122"/>
                  <a:ea typeface="微软雅黑" pitchFamily="34" charset="-122"/>
                </a:rPr>
                <a:t>的琼脂块</a:t>
              </a:r>
              <a:endParaRPr lang="zh-CN" altLang="en-US" sz="2000">
                <a:latin typeface="微软雅黑" pitchFamily="34" charset="-122"/>
                <a:ea typeface="微软雅黑" pitchFamily="34" charset="-122"/>
              </a:endParaRPr>
            </a:p>
          </p:txBody>
        </p:sp>
        <p:sp>
          <p:nvSpPr>
            <p:cNvPr id="23564" name="文本框 8"/>
            <p:cNvSpPr txBox="1"/>
            <p:nvPr>
              <p:custDataLst>
                <p:tags r:id="rId10"/>
              </p:custDataLst>
            </p:nvPr>
          </p:nvSpPr>
          <p:spPr>
            <a:xfrm>
              <a:off x="3002220" y="2218502"/>
              <a:ext cx="469833" cy="39990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000" spc="0">
                  <a:latin typeface="微软雅黑" pitchFamily="34" charset="-122"/>
                  <a:ea typeface="微软雅黑" pitchFamily="34" charset="-122"/>
                </a:rPr>
                <a:t>光</a:t>
              </a:r>
              <a:endParaRPr lang="zh-CN" altLang="en-US" sz="2000">
                <a:latin typeface="微软雅黑" pitchFamily="34" charset="-122"/>
                <a:ea typeface="微软雅黑" pitchFamily="34" charset="-122"/>
              </a:endParaRPr>
            </a:p>
          </p:txBody>
        </p:sp>
        <p:sp>
          <p:nvSpPr>
            <p:cNvPr id="23565" name="文本框 9"/>
            <p:cNvSpPr txBox="1"/>
            <p:nvPr>
              <p:custDataLst>
                <p:tags r:id="rId11"/>
              </p:custDataLst>
            </p:nvPr>
          </p:nvSpPr>
          <p:spPr>
            <a:xfrm>
              <a:off x="4129184" y="2234371"/>
              <a:ext cx="471420" cy="401487"/>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000" spc="0">
                  <a:latin typeface="微软雅黑" pitchFamily="34" charset="-122"/>
                  <a:ea typeface="微软雅黑" pitchFamily="34" charset="-122"/>
                </a:rPr>
                <a:t>光</a:t>
              </a:r>
              <a:endParaRPr lang="zh-CN" altLang="en-US" sz="2000">
                <a:latin typeface="微软雅黑" pitchFamily="34" charset="-122"/>
                <a:ea typeface="微软雅黑" pitchFamily="34" charset="-122"/>
              </a:endParaRPr>
            </a:p>
          </p:txBody>
        </p:sp>
        <p:sp>
          <p:nvSpPr>
            <p:cNvPr id="23566" name="文本框 10"/>
            <p:cNvSpPr txBox="1"/>
            <p:nvPr>
              <p:custDataLst>
                <p:tags r:id="rId12"/>
              </p:custDataLst>
            </p:nvPr>
          </p:nvSpPr>
          <p:spPr>
            <a:xfrm>
              <a:off x="5657728" y="2280392"/>
              <a:ext cx="469833" cy="39990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000" spc="0">
                  <a:latin typeface="微软雅黑" pitchFamily="34" charset="-122"/>
                  <a:ea typeface="微软雅黑" pitchFamily="34" charset="-122"/>
                </a:rPr>
                <a:t>光</a:t>
              </a:r>
              <a:endParaRPr lang="zh-CN" altLang="en-US" sz="2000">
                <a:latin typeface="微软雅黑" pitchFamily="34" charset="-122"/>
                <a:ea typeface="微软雅黑" pitchFamily="34" charset="-122"/>
              </a:endParaRPr>
            </a:p>
          </p:txBody>
        </p:sp>
        <p:sp>
          <p:nvSpPr>
            <p:cNvPr id="23567" name="文本框 11"/>
            <p:cNvSpPr txBox="1"/>
            <p:nvPr>
              <p:custDataLst>
                <p:tags r:id="rId13"/>
              </p:custDataLst>
            </p:nvPr>
          </p:nvSpPr>
          <p:spPr>
            <a:xfrm>
              <a:off x="8603709" y="2218502"/>
              <a:ext cx="471421" cy="39990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000" spc="0">
                  <a:latin typeface="微软雅黑" pitchFamily="34" charset="-122"/>
                  <a:ea typeface="微软雅黑" pitchFamily="34" charset="-122"/>
                </a:rPr>
                <a:t>光</a:t>
              </a:r>
              <a:endParaRPr lang="zh-CN" altLang="en-US" sz="2000">
                <a:latin typeface="微软雅黑" pitchFamily="34" charset="-122"/>
                <a:ea typeface="微软雅黑" pitchFamily="34" charset="-122"/>
              </a:endParaRPr>
            </a:p>
          </p:txBody>
        </p:sp>
        <p:sp>
          <p:nvSpPr>
            <p:cNvPr id="23568" name="文本框 12"/>
            <p:cNvSpPr txBox="1"/>
            <p:nvPr>
              <p:custDataLst>
                <p:tags r:id="rId14"/>
              </p:custDataLst>
            </p:nvPr>
          </p:nvSpPr>
          <p:spPr>
            <a:xfrm>
              <a:off x="6683108" y="2656488"/>
              <a:ext cx="471421" cy="39990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000" spc="0">
                  <a:latin typeface="微软雅黑" pitchFamily="34" charset="-122"/>
                  <a:ea typeface="微软雅黑" pitchFamily="34" charset="-122"/>
                </a:rPr>
                <a:t>光</a:t>
              </a:r>
              <a:endParaRPr lang="zh-CN" altLang="en-US" sz="2000">
                <a:latin typeface="微软雅黑" pitchFamily="34" charset="-122"/>
                <a:ea typeface="微软雅黑" pitchFamily="34" charset="-122"/>
              </a:endParaRPr>
            </a:p>
          </p:txBody>
        </p:sp>
        <p:sp>
          <p:nvSpPr>
            <p:cNvPr id="23569" name="文本框 13"/>
            <p:cNvSpPr txBox="1"/>
            <p:nvPr>
              <p:custDataLst>
                <p:tags r:id="rId15"/>
              </p:custDataLst>
            </p:nvPr>
          </p:nvSpPr>
          <p:spPr>
            <a:xfrm>
              <a:off x="9897338" y="2250240"/>
              <a:ext cx="469833" cy="39990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000" spc="0">
                  <a:latin typeface="微软雅黑" pitchFamily="34" charset="-122"/>
                  <a:ea typeface="微软雅黑" pitchFamily="34" charset="-122"/>
                </a:rPr>
                <a:t>光</a:t>
              </a:r>
              <a:endParaRPr lang="zh-CN" altLang="en-US" sz="2000">
                <a:latin typeface="微软雅黑" pitchFamily="34" charset="-122"/>
                <a:ea typeface="微软雅黑" pitchFamily="34" charset="-122"/>
              </a:endParaRPr>
            </a:p>
          </p:txBody>
        </p:sp>
        <p:sp>
          <p:nvSpPr>
            <p:cNvPr id="23570" name="文本框 15"/>
            <p:cNvSpPr txBox="1"/>
            <p:nvPr>
              <p:custDataLst>
                <p:tags r:id="rId16"/>
              </p:custDataLst>
            </p:nvPr>
          </p:nvSpPr>
          <p:spPr>
            <a:xfrm>
              <a:off x="9681469" y="1786864"/>
              <a:ext cx="1028554" cy="39990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000" spc="0">
                  <a:latin typeface="微软雅黑" pitchFamily="34" charset="-122"/>
                  <a:ea typeface="微软雅黑" pitchFamily="34" charset="-122"/>
                </a:rPr>
                <a:t>云母片</a:t>
              </a:r>
              <a:endParaRPr lang="zh-CN" altLang="en-US" sz="2000">
                <a:latin typeface="微软雅黑" pitchFamily="34" charset="-122"/>
                <a:ea typeface="微软雅黑" pitchFamily="34" charset="-122"/>
              </a:endParaRPr>
            </a:p>
          </p:txBody>
        </p:sp>
        <p:sp>
          <p:nvSpPr>
            <p:cNvPr id="23571" name="文本框 18"/>
            <p:cNvSpPr txBox="1"/>
            <p:nvPr>
              <p:custDataLst>
                <p:tags r:id="rId17"/>
              </p:custDataLst>
            </p:nvPr>
          </p:nvSpPr>
          <p:spPr>
            <a:xfrm>
              <a:off x="6502158" y="1824950"/>
              <a:ext cx="1026967" cy="39990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000" spc="0">
                  <a:latin typeface="微软雅黑" pitchFamily="34" charset="-122"/>
                  <a:ea typeface="微软雅黑" pitchFamily="34" charset="-122"/>
                </a:rPr>
                <a:t>锡箔纸</a:t>
              </a:r>
              <a:endParaRPr lang="zh-CN" altLang="en-US" sz="2000">
                <a:latin typeface="微软雅黑" pitchFamily="34" charset="-122"/>
                <a:ea typeface="微软雅黑" pitchFamily="34" charset="-122"/>
              </a:endParaRPr>
            </a:p>
          </p:txBody>
        </p:sp>
      </p:grpSp>
      <p:sp>
        <p:nvSpPr>
          <p:cNvPr id="23557" name="文本框 20"/>
          <p:cNvSpPr/>
          <p:nvPr>
            <p:custDataLst>
              <p:tags r:id="rId18"/>
            </p:custDataLst>
          </p:nvPr>
        </p:nvSpPr>
        <p:spPr>
          <a:xfrm>
            <a:off x="2300288" y="1301750"/>
            <a:ext cx="511175" cy="522288"/>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r>
              <a:rPr lang="en-US" altLang="zh-CN">
                <a:solidFill>
                  <a:srgbClr val="FF0000"/>
                </a:solidFill>
                <a:latin typeface="微软雅黑" pitchFamily="34" charset="-122"/>
                <a:ea typeface="微软雅黑" pitchFamily="34" charset="-122"/>
              </a:rPr>
              <a:t>D</a:t>
            </a:r>
            <a:endParaRPr lang="zh-CN" altLang="en-US">
              <a:solidFill>
                <a:srgbClr val="FF0000"/>
              </a:solidFill>
            </a:endParaRPr>
          </a:p>
        </p:txBody>
      </p:sp>
      <p:pic>
        <p:nvPicPr>
          <p:cNvPr id="23558" name="图片 4"/>
          <p:cNvPicPr>
            <a:picLocks noChangeAspect="1"/>
          </p:cNvPicPr>
          <p:nvPr>
            <p:custDataLst>
              <p:tags r:id="rId20"/>
            </p:custDataLst>
          </p:nvPr>
        </p:nvPicPr>
        <p:blipFill>
          <a:blip r:embed="rId19">
            <a:clrChange>
              <a:clrFrom>
                <a:srgbClr val="FFFFFF"/>
              </a:clrFrom>
              <a:clrTo>
                <a:srgbClr val="FFFFFF">
                  <a:alpha val="0"/>
                </a:srgbClr>
              </a:clrTo>
            </a:clrChange>
          </a:blip>
          <a:srcRect t="6249" b="5139"/>
          <a:stretch>
            <a:fillRect/>
          </a:stretch>
        </p:blipFill>
        <p:spPr>
          <a:xfrm>
            <a:off x="1593850" y="5056188"/>
            <a:ext cx="8345488" cy="1801812"/>
          </a:xfrm>
          <a:prstGeom prst="rect">
            <a:avLst/>
          </a:prstGeom>
          <a:noFill/>
          <a:ln>
            <a:noFill/>
            <a:miter lim="800000"/>
          </a:ln>
        </p:spPr>
      </p:pic>
      <p:sp>
        <p:nvSpPr>
          <p:cNvPr id="23559" name="文本框 26"/>
          <p:cNvSpPr txBox="1"/>
          <p:nvPr>
            <p:custDataLst>
              <p:tags r:id="rId21"/>
            </p:custDataLst>
          </p:nvPr>
        </p:nvSpPr>
        <p:spPr>
          <a:xfrm>
            <a:off x="0" y="3729038"/>
            <a:ext cx="12192000" cy="1282700"/>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10000"/>
              </a:lnSpc>
            </a:pPr>
            <a:r>
              <a:rPr lang="en-US" altLang="zh-CN" sz="2400" spc="0">
                <a:solidFill>
                  <a:srgbClr val="333333"/>
                </a:solidFill>
                <a:latin typeface="微软雅黑" pitchFamily="34" charset="-122"/>
                <a:ea typeface="微软雅黑" pitchFamily="34" charset="-122"/>
              </a:rPr>
              <a:t>   6</a:t>
            </a:r>
            <a:r>
              <a:rPr lang="zh-CN" altLang="en-US" sz="2400" spc="0">
                <a:solidFill>
                  <a:srgbClr val="333333"/>
                </a:solidFill>
                <a:latin typeface="微软雅黑" pitchFamily="34" charset="-122"/>
                <a:ea typeface="微软雅黑" pitchFamily="34" charset="-122"/>
              </a:rPr>
              <a:t>、</a:t>
            </a:r>
            <a:r>
              <a:rPr lang="en-US" altLang="zh-CN" sz="2400" spc="0">
                <a:solidFill>
                  <a:srgbClr val="333333"/>
                </a:solidFill>
                <a:latin typeface="微软雅黑" pitchFamily="34" charset="-122"/>
                <a:ea typeface="微软雅黑" pitchFamily="34" charset="-122"/>
              </a:rPr>
              <a:t>[</a:t>
            </a:r>
            <a:r>
              <a:rPr lang="zh-CN" altLang="zh-CN" sz="2400" spc="0">
                <a:solidFill>
                  <a:srgbClr val="333333"/>
                </a:solidFill>
                <a:latin typeface="微软雅黑" pitchFamily="34" charset="-122"/>
                <a:ea typeface="微软雅黑" pitchFamily="34" charset="-122"/>
              </a:rPr>
              <a:t>经典高考</a:t>
            </a:r>
            <a:r>
              <a:rPr lang="en-US" altLang="zh-CN" sz="2400" spc="0">
                <a:solidFill>
                  <a:srgbClr val="333333"/>
                </a:solidFill>
                <a:latin typeface="微软雅黑" pitchFamily="34" charset="-122"/>
                <a:ea typeface="微软雅黑" pitchFamily="34" charset="-122"/>
              </a:rPr>
              <a:t>]</a:t>
            </a:r>
            <a:r>
              <a:rPr lang="zh-CN" altLang="zh-CN" sz="2400" spc="0">
                <a:solidFill>
                  <a:srgbClr val="333333"/>
                </a:solidFill>
                <a:latin typeface="微软雅黑" pitchFamily="34" charset="-122"/>
                <a:ea typeface="微软雅黑" pitchFamily="34" charset="-122"/>
              </a:rPr>
              <a:t>为了验证单侧光照射会导致燕麦胚芽鞘中生长素分布不均匀这一结论，需要先利用琼脂块收集生长素，之后再测定其含量。假定在单侧光照射下生长素的不均匀分布只与运输有关，下列收集生长素的方法</a:t>
            </a:r>
            <a:r>
              <a:rPr lang="en-US" altLang="zh-CN" sz="2400" spc="0">
                <a:solidFill>
                  <a:srgbClr val="333333"/>
                </a:solidFill>
                <a:latin typeface="微软雅黑" pitchFamily="34" charset="-122"/>
                <a:ea typeface="微软雅黑" pitchFamily="34" charset="-122"/>
              </a:rPr>
              <a:t>(</a:t>
            </a:r>
            <a:r>
              <a:rPr lang="zh-CN" altLang="zh-CN" sz="2400" spc="0">
                <a:solidFill>
                  <a:srgbClr val="333333"/>
                </a:solidFill>
                <a:latin typeface="微软雅黑" pitchFamily="34" charset="-122"/>
                <a:ea typeface="微软雅黑" pitchFamily="34" charset="-122"/>
              </a:rPr>
              <a:t>如图示</a:t>
            </a:r>
            <a:r>
              <a:rPr lang="en-US" altLang="zh-CN" sz="2400" spc="0">
                <a:solidFill>
                  <a:srgbClr val="333333"/>
                </a:solidFill>
                <a:latin typeface="微软雅黑" pitchFamily="34" charset="-122"/>
                <a:ea typeface="微软雅黑" pitchFamily="34" charset="-122"/>
              </a:rPr>
              <a:t>)</a:t>
            </a:r>
            <a:r>
              <a:rPr lang="zh-CN" altLang="zh-CN" sz="2400" spc="0">
                <a:solidFill>
                  <a:srgbClr val="333333"/>
                </a:solidFill>
                <a:latin typeface="微软雅黑" pitchFamily="34" charset="-122"/>
                <a:ea typeface="微软雅黑" pitchFamily="34" charset="-122"/>
              </a:rPr>
              <a:t>中，正确的是</a:t>
            </a:r>
            <a:r>
              <a:rPr lang="en-US" altLang="zh-CN" sz="2400" spc="0">
                <a:solidFill>
                  <a:srgbClr val="333333"/>
                </a:solidFill>
                <a:latin typeface="微软雅黑" pitchFamily="34" charset="-122"/>
                <a:ea typeface="微软雅黑" pitchFamily="34" charset="-122"/>
              </a:rPr>
              <a:t>(</a:t>
            </a:r>
            <a:r>
              <a:rPr lang="zh-CN" altLang="zh-CN" sz="2400" spc="0">
                <a:solidFill>
                  <a:srgbClr val="333333"/>
                </a:solidFill>
                <a:latin typeface="微软雅黑" pitchFamily="34" charset="-122"/>
                <a:ea typeface="微软雅黑" pitchFamily="34" charset="-122"/>
              </a:rPr>
              <a:t>　　</a:t>
            </a:r>
            <a:r>
              <a:rPr lang="en-US" altLang="zh-CN" sz="2400" spc="0">
                <a:solidFill>
                  <a:srgbClr val="333333"/>
                </a:solidFill>
                <a:latin typeface="微软雅黑" pitchFamily="34" charset="-122"/>
                <a:ea typeface="微软雅黑" pitchFamily="34" charset="-122"/>
              </a:rPr>
              <a:t>)</a:t>
            </a:r>
            <a:endParaRPr lang="zh-CN" altLang="en-US" sz="2400">
              <a:solidFill>
                <a:srgbClr val="333333"/>
              </a:solidFill>
              <a:latin typeface="微软雅黑" pitchFamily="34" charset="-122"/>
              <a:ea typeface="微软雅黑" pitchFamily="34" charset="-122"/>
            </a:endParaRPr>
          </a:p>
        </p:txBody>
      </p:sp>
      <p:sp>
        <p:nvSpPr>
          <p:cNvPr id="23560" name="文本框 28"/>
          <p:cNvSpPr/>
          <p:nvPr>
            <p:custDataLst>
              <p:tags r:id="rId22"/>
            </p:custDataLst>
          </p:nvPr>
        </p:nvSpPr>
        <p:spPr>
          <a:xfrm>
            <a:off x="8750300" y="4551363"/>
            <a:ext cx="512763" cy="522287"/>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r>
              <a:rPr lang="en-US" altLang="zh-CN">
                <a:solidFill>
                  <a:srgbClr val="FF0000"/>
                </a:solidFill>
                <a:latin typeface="微软雅黑" pitchFamily="34" charset="-122"/>
                <a:ea typeface="微软雅黑" pitchFamily="34" charset="-122"/>
              </a:rPr>
              <a:t>B</a:t>
            </a:r>
            <a:endParaRPr lang="zh-CN" altLang="en-US">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355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235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7" grpId="0"/>
      <p:bldP spid="23560"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4578" name="矩形 2"/>
          <p:cNvSpPr/>
          <p:nvPr>
            <p:custDataLst>
              <p:tags r:id="rId3"/>
            </p:custDataLst>
          </p:nvPr>
        </p:nvSpPr>
        <p:spPr>
          <a:xfrm>
            <a:off x="0" y="0"/>
            <a:ext cx="12192000" cy="523875"/>
          </a:xfrm>
          <a:prstGeom prst="rect">
            <a:avLst/>
          </a:prstGeom>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r>
              <a:rPr lang="zh-CN" altLang="en-US" sz="2800" spc="0">
                <a:solidFill>
                  <a:srgbClr val="FF0000"/>
                </a:solidFill>
                <a:latin typeface="微软雅黑" pitchFamily="34" charset="-122"/>
                <a:ea typeface="微软雅黑" pitchFamily="34" charset="-122"/>
              </a:rPr>
              <a:t>能力训练</a:t>
            </a:r>
            <a:endParaRPr lang="zh-CN" altLang="en-US">
              <a:solidFill>
                <a:srgbClr val="FF0000"/>
              </a:solidFill>
              <a:latin typeface="微软雅黑" pitchFamily="34" charset="-122"/>
              <a:ea typeface="微软雅黑" pitchFamily="34" charset="-122"/>
            </a:endParaRPr>
          </a:p>
        </p:txBody>
      </p:sp>
      <p:sp>
        <p:nvSpPr>
          <p:cNvPr id="24579" name="文本框 3"/>
          <p:cNvSpPr txBox="1"/>
          <p:nvPr>
            <p:custDataLst>
              <p:tags r:id="rId4"/>
            </p:custDataLst>
          </p:nvPr>
        </p:nvSpPr>
        <p:spPr>
          <a:xfrm>
            <a:off x="0" y="473075"/>
            <a:ext cx="12192000" cy="4929188"/>
          </a:xfrm>
          <a:prstGeom prst="rect">
            <a:avLst/>
          </a:prstGeom>
          <a:noFill/>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marR="0" lvl="0" indent="0">
              <a:lnSpc>
                <a:spcPct val="120000"/>
              </a:lnSpc>
            </a:pPr>
            <a:r>
              <a:rPr lang="en-US" altLang="zh-CN" sz="2400" spc="0">
                <a:solidFill>
                  <a:srgbClr val="000000"/>
                </a:solidFill>
                <a:latin typeface="微软雅黑" pitchFamily="34" charset="-122"/>
                <a:ea typeface="微软雅黑" pitchFamily="34" charset="-122"/>
              </a:rPr>
              <a:t>   7</a:t>
            </a:r>
            <a:r>
              <a:rPr lang="zh-CN" altLang="en-US" sz="2400" spc="0">
                <a:solidFill>
                  <a:srgbClr val="000000"/>
                </a:solidFill>
                <a:latin typeface="微软雅黑" pitchFamily="34" charset="-122"/>
                <a:ea typeface="微软雅黑" pitchFamily="34" charset="-122"/>
              </a:rPr>
              <a:t>、</a:t>
            </a:r>
            <a:r>
              <a:rPr lang="en-US" altLang="zh-CN" sz="2400" spc="0">
                <a:solidFill>
                  <a:srgbClr val="000000"/>
                </a:solidFill>
                <a:latin typeface="微软雅黑" pitchFamily="34" charset="-122"/>
                <a:ea typeface="微软雅黑" pitchFamily="34" charset="-122"/>
              </a:rPr>
              <a:t>[2021·</a:t>
            </a:r>
            <a:r>
              <a:rPr lang="zh-CN" altLang="zh-CN" sz="2400" spc="0">
                <a:solidFill>
                  <a:srgbClr val="000000"/>
                </a:solidFill>
                <a:latin typeface="微软雅黑" pitchFamily="34" charset="-122"/>
                <a:ea typeface="微软雅黑" pitchFamily="34" charset="-122"/>
              </a:rPr>
              <a:t>辽宁高三一模</a:t>
            </a:r>
            <a:r>
              <a:rPr lang="en-US" altLang="zh-CN" sz="2400" spc="0">
                <a:solidFill>
                  <a:srgbClr val="000000"/>
                </a:solidFill>
                <a:latin typeface="微软雅黑" pitchFamily="34" charset="-122"/>
                <a:ea typeface="微软雅黑" pitchFamily="34" charset="-122"/>
              </a:rPr>
              <a:t>] 1913</a:t>
            </a:r>
            <a:r>
              <a:rPr lang="zh-CN" altLang="zh-CN" sz="2400">
                <a:solidFill>
                  <a:srgbClr val="000000"/>
                </a:solidFill>
                <a:latin typeface="微软雅黑" pitchFamily="34" charset="-122"/>
                <a:ea typeface="微软雅黑" pitchFamily="34" charset="-122"/>
              </a:rPr>
              <a:t>年科学家分别在燕麦胚芽</a:t>
            </a:r>
            <a:endParaRPr lang="en-US" altLang="zh-CN" sz="2400">
              <a:solidFill>
                <a:srgbClr val="000000"/>
              </a:solidFill>
              <a:latin typeface="微软雅黑" pitchFamily="34" charset="-122"/>
              <a:ea typeface="微软雅黑" pitchFamily="34" charset="-122"/>
            </a:endParaRPr>
          </a:p>
          <a:p>
            <a:pPr marL="0" marR="0" lvl="0" indent="0">
              <a:lnSpc>
                <a:spcPct val="120000"/>
              </a:lnSpc>
            </a:pPr>
            <a:r>
              <a:rPr lang="zh-CN" altLang="zh-CN" sz="2400" spc="0">
                <a:solidFill>
                  <a:srgbClr val="000000"/>
                </a:solidFill>
                <a:latin typeface="微软雅黑" pitchFamily="34" charset="-122"/>
                <a:ea typeface="微软雅黑" pitchFamily="34" charset="-122"/>
              </a:rPr>
              <a:t>鞘顶端的背光面或向光面插入深度为胚芽鞘横断面一半的云</a:t>
            </a:r>
            <a:endParaRPr lang="en-US" altLang="zh-CN" sz="2400">
              <a:solidFill>
                <a:srgbClr val="000000"/>
              </a:solidFill>
              <a:latin typeface="微软雅黑" pitchFamily="34" charset="-122"/>
              <a:ea typeface="微软雅黑" pitchFamily="34" charset="-122"/>
            </a:endParaRPr>
          </a:p>
          <a:p>
            <a:pPr marL="0" marR="0" lvl="0" indent="0">
              <a:lnSpc>
                <a:spcPct val="120000"/>
              </a:lnSpc>
            </a:pPr>
            <a:r>
              <a:rPr lang="zh-CN" altLang="zh-CN" sz="2400" spc="0">
                <a:solidFill>
                  <a:srgbClr val="000000"/>
                </a:solidFill>
                <a:latin typeface="微软雅黑" pitchFamily="34" charset="-122"/>
                <a:ea typeface="微软雅黑" pitchFamily="34" charset="-122"/>
              </a:rPr>
              <a:t>母片</a:t>
            </a:r>
            <a:r>
              <a:rPr lang="zh-CN" altLang="en-US" sz="2400" spc="0">
                <a:solidFill>
                  <a:srgbClr val="000000"/>
                </a:solidFill>
                <a:latin typeface="微软雅黑" pitchFamily="34" charset="-122"/>
                <a:ea typeface="微软雅黑" pitchFamily="34" charset="-122"/>
              </a:rPr>
              <a:t>，</a:t>
            </a:r>
            <a:r>
              <a:rPr lang="zh-CN" altLang="zh-CN" sz="2400" spc="0">
                <a:solidFill>
                  <a:srgbClr val="000000"/>
                </a:solidFill>
                <a:latin typeface="微软雅黑" pitchFamily="34" charset="-122"/>
                <a:ea typeface="微软雅黑" pitchFamily="34" charset="-122"/>
              </a:rPr>
              <a:t>结果发现只有背光一侧插入云母片时</a:t>
            </a:r>
            <a:r>
              <a:rPr lang="zh-CN" altLang="en-US" sz="2400" spc="0">
                <a:solidFill>
                  <a:srgbClr val="000000"/>
                </a:solidFill>
                <a:latin typeface="微软雅黑" pitchFamily="34" charset="-122"/>
                <a:ea typeface="微软雅黑" pitchFamily="34" charset="-122"/>
              </a:rPr>
              <a:t>，</a:t>
            </a:r>
            <a:r>
              <a:rPr lang="zh-CN" altLang="zh-CN" sz="2400" spc="0">
                <a:solidFill>
                  <a:srgbClr val="000000"/>
                </a:solidFill>
                <a:latin typeface="微软雅黑" pitchFamily="34" charset="-122"/>
                <a:ea typeface="微软雅黑" pitchFamily="34" charset="-122"/>
              </a:rPr>
              <a:t>燕麦胚芽鞘才</a:t>
            </a:r>
            <a:endParaRPr lang="en-US" altLang="zh-CN" sz="2400">
              <a:solidFill>
                <a:srgbClr val="000000"/>
              </a:solidFill>
              <a:latin typeface="微软雅黑" pitchFamily="34" charset="-122"/>
              <a:ea typeface="微软雅黑" pitchFamily="34" charset="-122"/>
            </a:endParaRPr>
          </a:p>
          <a:p>
            <a:pPr marL="0" marR="0" lvl="0" indent="0">
              <a:lnSpc>
                <a:spcPct val="120000"/>
              </a:lnSpc>
            </a:pPr>
            <a:r>
              <a:rPr lang="zh-CN" altLang="zh-CN" sz="2400" spc="0">
                <a:solidFill>
                  <a:srgbClr val="000000"/>
                </a:solidFill>
                <a:latin typeface="微软雅黑" pitchFamily="34" charset="-122"/>
                <a:ea typeface="微软雅黑" pitchFamily="34" charset="-122"/>
              </a:rPr>
              <a:t>丧失向光性</a:t>
            </a:r>
            <a:r>
              <a:rPr lang="en-US" altLang="zh-CN" sz="2400" spc="0">
                <a:solidFill>
                  <a:srgbClr val="000000"/>
                </a:solidFill>
                <a:latin typeface="微软雅黑" pitchFamily="34" charset="-122"/>
                <a:ea typeface="微软雅黑" pitchFamily="34" charset="-122"/>
              </a:rPr>
              <a:t>(</a:t>
            </a:r>
            <a:r>
              <a:rPr lang="zh-CN" altLang="zh-CN" sz="2400" spc="0">
                <a:solidFill>
                  <a:srgbClr val="000000"/>
                </a:solidFill>
                <a:latin typeface="微软雅黑" pitchFamily="34" charset="-122"/>
                <a:ea typeface="微软雅黑" pitchFamily="34" charset="-122"/>
              </a:rPr>
              <a:t>简称云母片实验</a:t>
            </a:r>
            <a:r>
              <a:rPr lang="en-US" altLang="zh-CN" sz="2400" spc="0">
                <a:solidFill>
                  <a:srgbClr val="000000"/>
                </a:solidFill>
                <a:latin typeface="微软雅黑" pitchFamily="34" charset="-122"/>
                <a:ea typeface="微软雅黑" pitchFamily="34" charset="-122"/>
              </a:rPr>
              <a:t>)</a:t>
            </a:r>
            <a:r>
              <a:rPr lang="zh-CN" altLang="zh-CN" sz="2400" spc="0">
                <a:solidFill>
                  <a:srgbClr val="000000"/>
                </a:solidFill>
                <a:latin typeface="微软雅黑" pitchFamily="34" charset="-122"/>
                <a:ea typeface="微软雅黑" pitchFamily="34" charset="-122"/>
              </a:rPr>
              <a:t>。如果将胚芽鞘尖端切下</a:t>
            </a:r>
            <a:r>
              <a:rPr lang="zh-CN" altLang="en-US" sz="2400" spc="0">
                <a:solidFill>
                  <a:srgbClr val="000000"/>
                </a:solidFill>
                <a:latin typeface="微软雅黑" pitchFamily="34" charset="-122"/>
                <a:ea typeface="微软雅黑" pitchFamily="34" charset="-122"/>
              </a:rPr>
              <a:t>，</a:t>
            </a:r>
            <a:r>
              <a:rPr lang="zh-CN" altLang="zh-CN" sz="2400" spc="0">
                <a:solidFill>
                  <a:srgbClr val="000000"/>
                </a:solidFill>
                <a:latin typeface="微软雅黑" pitchFamily="34" charset="-122"/>
                <a:ea typeface="微软雅黑" pitchFamily="34" charset="-122"/>
              </a:rPr>
              <a:t>在</a:t>
            </a:r>
            <a:endParaRPr lang="en-US" altLang="zh-CN" sz="2400">
              <a:solidFill>
                <a:srgbClr val="000000"/>
              </a:solidFill>
              <a:latin typeface="微软雅黑" pitchFamily="34" charset="-122"/>
              <a:ea typeface="微软雅黑" pitchFamily="34" charset="-122"/>
            </a:endParaRPr>
          </a:p>
          <a:p>
            <a:pPr marL="0" marR="0" lvl="0" indent="0">
              <a:lnSpc>
                <a:spcPct val="120000"/>
              </a:lnSpc>
            </a:pPr>
            <a:r>
              <a:rPr lang="zh-CN" altLang="zh-CN" sz="2400" spc="0">
                <a:solidFill>
                  <a:srgbClr val="000000"/>
                </a:solidFill>
                <a:latin typeface="微软雅黑" pitchFamily="34" charset="-122"/>
                <a:ea typeface="微软雅黑" pitchFamily="34" charset="-122"/>
              </a:rPr>
              <a:t>胚芽鞘切口上放一片具有透过性的明胶薄片</a:t>
            </a:r>
            <a:r>
              <a:rPr lang="zh-CN" altLang="en-US" sz="2400" spc="0">
                <a:solidFill>
                  <a:srgbClr val="000000"/>
                </a:solidFill>
                <a:latin typeface="微软雅黑" pitchFamily="34" charset="-122"/>
                <a:ea typeface="微软雅黑" pitchFamily="34" charset="-122"/>
              </a:rPr>
              <a:t>，</a:t>
            </a:r>
            <a:r>
              <a:rPr lang="zh-CN" altLang="zh-CN" sz="2400" spc="0">
                <a:solidFill>
                  <a:srgbClr val="000000"/>
                </a:solidFill>
                <a:latin typeface="微软雅黑" pitchFamily="34" charset="-122"/>
                <a:ea typeface="微软雅黑" pitchFamily="34" charset="-122"/>
              </a:rPr>
              <a:t>然后再将胚芽</a:t>
            </a:r>
            <a:endParaRPr lang="en-US" altLang="zh-CN" sz="2400">
              <a:solidFill>
                <a:srgbClr val="000000"/>
              </a:solidFill>
              <a:latin typeface="微软雅黑" pitchFamily="34" charset="-122"/>
              <a:ea typeface="微软雅黑" pitchFamily="34" charset="-122"/>
            </a:endParaRPr>
          </a:p>
          <a:p>
            <a:pPr marL="0" marR="0" lvl="0" indent="0">
              <a:lnSpc>
                <a:spcPct val="120000"/>
              </a:lnSpc>
            </a:pPr>
            <a:r>
              <a:rPr lang="zh-CN" altLang="zh-CN" sz="2400" spc="0">
                <a:solidFill>
                  <a:srgbClr val="000000"/>
                </a:solidFill>
                <a:latin typeface="微软雅黑" pitchFamily="34" charset="-122"/>
                <a:ea typeface="微软雅黑" pitchFamily="34" charset="-122"/>
              </a:rPr>
              <a:t>鞘尖端放在明胶片上</a:t>
            </a:r>
            <a:r>
              <a:rPr lang="zh-CN" altLang="en-US" sz="2400" spc="0">
                <a:solidFill>
                  <a:srgbClr val="000000"/>
                </a:solidFill>
                <a:latin typeface="微软雅黑" pitchFamily="34" charset="-122"/>
                <a:ea typeface="微软雅黑" pitchFamily="34" charset="-122"/>
              </a:rPr>
              <a:t>，</a:t>
            </a:r>
            <a:r>
              <a:rPr lang="zh-CN" altLang="zh-CN" sz="2400" spc="0">
                <a:solidFill>
                  <a:srgbClr val="000000"/>
                </a:solidFill>
                <a:latin typeface="微软雅黑" pitchFamily="34" charset="-122"/>
                <a:ea typeface="微软雅黑" pitchFamily="34" charset="-122"/>
              </a:rPr>
              <a:t>其向光性仍能发生</a:t>
            </a:r>
            <a:r>
              <a:rPr lang="en-US" altLang="zh-CN" sz="2400" spc="0">
                <a:solidFill>
                  <a:srgbClr val="000000"/>
                </a:solidFill>
                <a:latin typeface="微软雅黑" pitchFamily="34" charset="-122"/>
                <a:ea typeface="微软雅黑" pitchFamily="34" charset="-122"/>
              </a:rPr>
              <a:t>(</a:t>
            </a:r>
            <a:r>
              <a:rPr lang="zh-CN" altLang="zh-CN" sz="2400" spc="0">
                <a:solidFill>
                  <a:srgbClr val="000000"/>
                </a:solidFill>
                <a:latin typeface="微软雅黑" pitchFamily="34" charset="-122"/>
                <a:ea typeface="微软雅黑" pitchFamily="34" charset="-122"/>
              </a:rPr>
              <a:t>简称明胶实验</a:t>
            </a:r>
            <a:r>
              <a:rPr lang="en-US" altLang="zh-CN" sz="2400" spc="0">
                <a:solidFill>
                  <a:srgbClr val="000000"/>
                </a:solidFill>
                <a:latin typeface="微软雅黑" pitchFamily="34" charset="-122"/>
                <a:ea typeface="微软雅黑" pitchFamily="34" charset="-122"/>
              </a:rPr>
              <a:t>)</a:t>
            </a:r>
            <a:r>
              <a:rPr lang="zh-CN" altLang="zh-CN" sz="2400" spc="0">
                <a:solidFill>
                  <a:srgbClr val="000000"/>
                </a:solidFill>
                <a:latin typeface="微软雅黑" pitchFamily="34" charset="-122"/>
                <a:ea typeface="微软雅黑" pitchFamily="34" charset="-122"/>
              </a:rPr>
              <a:t>。</a:t>
            </a:r>
            <a:endParaRPr lang="en-US" altLang="zh-CN" sz="2400">
              <a:solidFill>
                <a:srgbClr val="000000"/>
              </a:solidFill>
              <a:latin typeface="微软雅黑" pitchFamily="34" charset="-122"/>
              <a:ea typeface="微软雅黑" pitchFamily="34" charset="-122"/>
            </a:endParaRPr>
          </a:p>
          <a:p>
            <a:pPr marL="0" marR="0" lvl="0" indent="0">
              <a:lnSpc>
                <a:spcPct val="120000"/>
              </a:lnSpc>
            </a:pPr>
            <a:r>
              <a:rPr lang="zh-CN" altLang="zh-CN" sz="2400" spc="0">
                <a:solidFill>
                  <a:srgbClr val="000000"/>
                </a:solidFill>
                <a:latin typeface="微软雅黑" pitchFamily="34" charset="-122"/>
                <a:ea typeface="微软雅黑" pitchFamily="34" charset="-122"/>
              </a:rPr>
              <a:t>下列说法正确的是</a:t>
            </a:r>
            <a:r>
              <a:rPr lang="en-US" altLang="zh-CN" sz="2400" spc="0">
                <a:solidFill>
                  <a:srgbClr val="000000"/>
                </a:solidFill>
                <a:latin typeface="微软雅黑" pitchFamily="34" charset="-122"/>
                <a:ea typeface="微软雅黑" pitchFamily="34" charset="-122"/>
              </a:rPr>
              <a:t>(     </a:t>
            </a:r>
            <a:r>
              <a:rPr lang="zh-CN" altLang="zh-CN" sz="2400" spc="0">
                <a:solidFill>
                  <a:srgbClr val="000000"/>
                </a:solidFill>
                <a:latin typeface="微软雅黑" pitchFamily="34" charset="-122"/>
                <a:ea typeface="微软雅黑" pitchFamily="34" charset="-122"/>
              </a:rPr>
              <a:t>　</a:t>
            </a:r>
            <a:r>
              <a:rPr lang="en-US" altLang="zh-CN" sz="2400" spc="0">
                <a:solidFill>
                  <a:srgbClr val="000000"/>
                </a:solidFill>
                <a:latin typeface="微软雅黑" pitchFamily="34" charset="-122"/>
                <a:ea typeface="微软雅黑" pitchFamily="34" charset="-122"/>
              </a:rPr>
              <a:t>)</a:t>
            </a:r>
            <a:endParaRPr lang="en-US" altLang="zh-CN" sz="2400">
              <a:solidFill>
                <a:srgbClr val="000000"/>
              </a:solidFill>
              <a:latin typeface="微软雅黑" pitchFamily="34" charset="-122"/>
              <a:ea typeface="微软雅黑" pitchFamily="34" charset="-122"/>
            </a:endParaRPr>
          </a:p>
          <a:p>
            <a:pPr marL="0" marR="0" lvl="0" indent="0">
              <a:lnSpc>
                <a:spcPct val="120000"/>
              </a:lnSpc>
            </a:pPr>
            <a:r>
              <a:rPr lang="en-US" altLang="zh-CN" sz="2400" spc="0">
                <a:solidFill>
                  <a:srgbClr val="000000"/>
                </a:solidFill>
                <a:latin typeface="微软雅黑" pitchFamily="34" charset="-122"/>
                <a:ea typeface="微软雅黑" pitchFamily="34" charset="-122"/>
              </a:rPr>
              <a:t>   A. </a:t>
            </a:r>
            <a:r>
              <a:rPr lang="zh-CN" altLang="zh-CN" sz="2400" spc="0">
                <a:solidFill>
                  <a:srgbClr val="000000"/>
                </a:solidFill>
                <a:latin typeface="微软雅黑" pitchFamily="34" charset="-122"/>
                <a:ea typeface="微软雅黑" pitchFamily="34" charset="-122"/>
              </a:rPr>
              <a:t>云母片实验以云母片插入胚芽鞘横断面的背光面、向光面的深度为自变量</a:t>
            </a:r>
            <a:endParaRPr lang="zh-CN" altLang="zh-CN" sz="2400">
              <a:solidFill>
                <a:srgbClr val="000000"/>
              </a:solidFill>
              <a:latin typeface="微软雅黑" pitchFamily="34" charset="-122"/>
              <a:ea typeface="微软雅黑" pitchFamily="34" charset="-122"/>
            </a:endParaRPr>
          </a:p>
          <a:p>
            <a:pPr marL="0" marR="0" lvl="0" indent="0">
              <a:lnSpc>
                <a:spcPct val="120000"/>
              </a:lnSpc>
            </a:pPr>
            <a:r>
              <a:rPr lang="en-US" altLang="zh-CN" sz="2400" spc="0">
                <a:solidFill>
                  <a:srgbClr val="000000"/>
                </a:solidFill>
                <a:latin typeface="微软雅黑" pitchFamily="34" charset="-122"/>
                <a:ea typeface="微软雅黑" pitchFamily="34" charset="-122"/>
              </a:rPr>
              <a:t>   B. </a:t>
            </a:r>
            <a:r>
              <a:rPr lang="zh-CN" altLang="zh-CN" sz="2400" spc="0">
                <a:solidFill>
                  <a:srgbClr val="000000"/>
                </a:solidFill>
                <a:latin typeface="微软雅黑" pitchFamily="34" charset="-122"/>
                <a:ea typeface="微软雅黑" pitchFamily="34" charset="-122"/>
              </a:rPr>
              <a:t>据明胶实验能推知</a:t>
            </a:r>
            <a:r>
              <a:rPr lang="zh-CN" altLang="en-US" sz="2400" spc="0">
                <a:solidFill>
                  <a:srgbClr val="000000"/>
                </a:solidFill>
                <a:latin typeface="微软雅黑" pitchFamily="34" charset="-122"/>
                <a:ea typeface="微软雅黑" pitchFamily="34" charset="-122"/>
              </a:rPr>
              <a:t>，</a:t>
            </a:r>
            <a:r>
              <a:rPr lang="zh-CN" altLang="zh-CN" sz="2400" spc="0">
                <a:solidFill>
                  <a:srgbClr val="000000"/>
                </a:solidFill>
                <a:latin typeface="微软雅黑" pitchFamily="34" charset="-122"/>
                <a:ea typeface="微软雅黑" pitchFamily="34" charset="-122"/>
              </a:rPr>
              <a:t>向光性是因为胚芽鞘顶端产生的某种影响能横向运输</a:t>
            </a:r>
            <a:endParaRPr lang="zh-CN" altLang="zh-CN" sz="2400">
              <a:solidFill>
                <a:srgbClr val="000000"/>
              </a:solidFill>
              <a:latin typeface="微软雅黑" pitchFamily="34" charset="-122"/>
              <a:ea typeface="微软雅黑" pitchFamily="34" charset="-122"/>
            </a:endParaRPr>
          </a:p>
          <a:p>
            <a:pPr marL="0" marR="0" lvl="0" indent="0">
              <a:lnSpc>
                <a:spcPct val="120000"/>
              </a:lnSpc>
            </a:pPr>
            <a:r>
              <a:rPr lang="en-US" altLang="zh-CN" sz="2400" spc="0">
                <a:solidFill>
                  <a:srgbClr val="000000"/>
                </a:solidFill>
                <a:latin typeface="微软雅黑" pitchFamily="34" charset="-122"/>
                <a:ea typeface="微软雅黑" pitchFamily="34" charset="-122"/>
              </a:rPr>
              <a:t>   C. </a:t>
            </a:r>
            <a:r>
              <a:rPr lang="zh-CN" altLang="zh-CN" sz="2400" spc="0">
                <a:solidFill>
                  <a:srgbClr val="000000"/>
                </a:solidFill>
                <a:latin typeface="微软雅黑" pitchFamily="34" charset="-122"/>
                <a:ea typeface="微软雅黑" pitchFamily="34" charset="-122"/>
              </a:rPr>
              <a:t>由云母片实验可知胚芽鞘顶端产生了能影响生长的物质</a:t>
            </a:r>
            <a:r>
              <a:rPr lang="zh-CN" altLang="en-US" sz="2400" spc="0">
                <a:solidFill>
                  <a:srgbClr val="000000"/>
                </a:solidFill>
                <a:latin typeface="微软雅黑" pitchFamily="34" charset="-122"/>
                <a:ea typeface="微软雅黑" pitchFamily="34" charset="-122"/>
              </a:rPr>
              <a:t>，</a:t>
            </a:r>
            <a:r>
              <a:rPr lang="zh-CN" altLang="zh-CN" sz="2400" spc="0">
                <a:solidFill>
                  <a:srgbClr val="000000"/>
                </a:solidFill>
                <a:latin typeface="微软雅黑" pitchFamily="34" charset="-122"/>
                <a:ea typeface="微软雅黑" pitchFamily="34" charset="-122"/>
              </a:rPr>
              <a:t>向背光面运输后向下运输</a:t>
            </a:r>
            <a:endParaRPr lang="zh-CN" altLang="zh-CN" sz="2400">
              <a:solidFill>
                <a:srgbClr val="000000"/>
              </a:solidFill>
              <a:latin typeface="微软雅黑" pitchFamily="34" charset="-122"/>
              <a:ea typeface="微软雅黑" pitchFamily="34" charset="-122"/>
            </a:endParaRPr>
          </a:p>
          <a:p>
            <a:pPr marL="0" marR="0" lvl="0" indent="0">
              <a:lnSpc>
                <a:spcPct val="120000"/>
              </a:lnSpc>
            </a:pPr>
            <a:r>
              <a:rPr lang="en-US" altLang="zh-CN" sz="2400" spc="0">
                <a:solidFill>
                  <a:srgbClr val="000000"/>
                </a:solidFill>
                <a:latin typeface="微软雅黑" pitchFamily="34" charset="-122"/>
                <a:ea typeface="微软雅黑" pitchFamily="34" charset="-122"/>
              </a:rPr>
              <a:t>   D. </a:t>
            </a:r>
            <a:r>
              <a:rPr lang="zh-CN" altLang="zh-CN" sz="2400" spc="0">
                <a:solidFill>
                  <a:srgbClr val="000000"/>
                </a:solidFill>
                <a:latin typeface="微软雅黑" pitchFamily="34" charset="-122"/>
                <a:ea typeface="微软雅黑" pitchFamily="34" charset="-122"/>
              </a:rPr>
              <a:t>明胶实验缺乏对照实验</a:t>
            </a:r>
            <a:r>
              <a:rPr lang="zh-CN" altLang="en-US" sz="2400" spc="0">
                <a:solidFill>
                  <a:srgbClr val="000000"/>
                </a:solidFill>
                <a:latin typeface="微软雅黑" pitchFamily="34" charset="-122"/>
                <a:ea typeface="微软雅黑" pitchFamily="34" charset="-122"/>
              </a:rPr>
              <a:t>，</a:t>
            </a:r>
            <a:r>
              <a:rPr lang="zh-CN" altLang="zh-CN" sz="2400" spc="0">
                <a:solidFill>
                  <a:srgbClr val="000000"/>
                </a:solidFill>
                <a:latin typeface="微软雅黑" pitchFamily="34" charset="-122"/>
                <a:ea typeface="微软雅黑" pitchFamily="34" charset="-122"/>
              </a:rPr>
              <a:t>设计中应增加明胶片上不放置胚芽鞘尖端的一组实验</a:t>
            </a:r>
            <a:endParaRPr lang="zh-CN" altLang="zh-CN" sz="2400">
              <a:solidFill>
                <a:srgbClr val="000000"/>
              </a:solidFill>
              <a:latin typeface="微软雅黑" pitchFamily="34" charset="-122"/>
              <a:ea typeface="微软雅黑" pitchFamily="34" charset="-122"/>
            </a:endParaRPr>
          </a:p>
        </p:txBody>
      </p:sp>
      <p:pic>
        <p:nvPicPr>
          <p:cNvPr id="24580" name="23GT939.EPS"/>
          <p:cNvPicPr>
            <a:picLocks noChangeAspect="1"/>
          </p:cNvPicPr>
          <p:nvPr>
            <p:custDataLst>
              <p:tags r:id="rId6"/>
            </p:custDataLst>
          </p:nvPr>
        </p:nvPicPr>
        <p:blipFill>
          <a:blip r:embed="rId5">
            <a:clrChange>
              <a:clrFrom>
                <a:srgbClr val="FFFFFF"/>
              </a:clrFrom>
              <a:clrTo>
                <a:srgbClr val="FFFFFF">
                  <a:alpha val="0"/>
                </a:srgbClr>
              </a:clrTo>
            </a:clrChange>
          </a:blip>
          <a:stretch>
            <a:fillRect/>
          </a:stretch>
        </p:blipFill>
        <p:spPr>
          <a:xfrm>
            <a:off x="8215313" y="142875"/>
            <a:ext cx="3717925" cy="3470275"/>
          </a:xfrm>
          <a:prstGeom prst="rect">
            <a:avLst/>
          </a:prstGeom>
          <a:noFill/>
          <a:ln>
            <a:noFill/>
            <a:miter lim="800000"/>
          </a:ln>
        </p:spPr>
      </p:pic>
      <p:sp>
        <p:nvSpPr>
          <p:cNvPr id="24581" name="文本框 5"/>
          <p:cNvSpPr/>
          <p:nvPr>
            <p:custDataLst>
              <p:tags r:id="rId7"/>
            </p:custDataLst>
          </p:nvPr>
        </p:nvSpPr>
        <p:spPr>
          <a:xfrm>
            <a:off x="2825750" y="3167063"/>
            <a:ext cx="512763" cy="523875"/>
          </a:xfrm>
          <a:prstGeom prst="rect">
            <a:avLst/>
          </a:prstGeom>
          <a:noFill/>
          <a:ln>
            <a:noFill/>
            <a:miter lim="800000"/>
          </a:ln>
        </p:spPr>
        <p:txBody>
          <a:bodyPr>
            <a:spAutoFit/>
          </a:bodyPr>
          <a:lstStyle>
            <a:defPPr>
              <a:defRPr lang="zh-CN"/>
            </a:defPPr>
            <a:lvl1pPr marL="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2800" b="1" i="0" u="none" baseline="0">
                <a:solidFill>
                  <a:schemeClr val="tx1"/>
                </a:solidFill>
                <a:effectLst/>
                <a:latin typeface="Calibri" pitchFamily="34" charset="0"/>
                <a:ea typeface="宋体" pitchFamily="2" charset="-122"/>
              </a:defRPr>
            </a:lvl5pPr>
          </a:lstStyle>
          <a:p>
            <a:pPr marL="0" lvl="0" indent="0"/>
            <a:r>
              <a:rPr lang="en-US" altLang="zh-CN">
                <a:solidFill>
                  <a:srgbClr val="FF0000"/>
                </a:solidFill>
                <a:latin typeface="微软雅黑" pitchFamily="34" charset="-122"/>
                <a:ea typeface="微软雅黑" pitchFamily="34" charset="-122"/>
              </a:rPr>
              <a:t>D</a:t>
            </a:r>
            <a:endParaRPr lang="zh-CN" altLang="en-US">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45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1"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https://d.book118.com/535222044140011110</a:t>
            </a:r>
          </a:p>
        </p:txBody>
      </p:sp>
    </p:spTree>
  </p:cSld>
  <p:clrMapOvr>
    <a:masterClrMapping/>
  </p:clrMapOvr>
  <p:transition/>
  <p:timing/>
</p:sld>
</file>

<file path=ppt/tags/tag1.xml><?xml version="1.0" encoding="utf-8"?>
<p:tagLst xmlns:p="http://schemas.openxmlformats.org/presentationml/2006/main">
  <p:tag name="AS_UNIQUEID" val="5658"/>
</p:tagLst>
</file>

<file path=ppt/tags/tag2.xml><?xml version="1.0" encoding="utf-8"?>
<p:tagLst xmlns:p="http://schemas.openxmlformats.org/presentationml/2006/main">
  <p:tag name="AS_UNIQUEID" val="5659"/>
</p:tagLst>
</file>

<file path=ppt/tags/tag3.xml><?xml version="1.0" encoding="utf-8"?>
<p:tagLst xmlns:p="http://schemas.openxmlformats.org/presentationml/2006/main">
  <p:tag name="AS_UNIQUEID" val="5660"/>
</p:tagLst>
</file>

<file path=ppt/tags/tag4.xml><?xml version="1.0" encoding="utf-8"?>
<p:tagLst xmlns:p="http://schemas.openxmlformats.org/presentationml/2006/main">
  <p:tag name="AS_UNIQUEID" val="5661"/>
</p:tagLst>
</file>

<file path=ppt/tags/tag5.xml><?xml version="1.0" encoding="utf-8"?>
<p:tagLst xmlns:p="http://schemas.openxmlformats.org/presentationml/2006/main">
  <p:tag name="AS_UNIQUEID" val="5662"/>
</p:tagLst>
</file>

<file path=ppt/tags/tag6.xml><?xml version="1.0" encoding="utf-8"?>
<p:tagLst xmlns:p="http://schemas.openxmlformats.org/presentationml/2006/main">
  <p:tag name="AS_UNIQUEID" val="5663"/>
</p:tagLst>
</file>

<file path=ppt/tags/tag7.xml><?xml version="1.0" encoding="utf-8"?>
<p:tagLst xmlns:p="http://schemas.openxmlformats.org/presentationml/2006/main">
  <p:tag name="AS_UNIQUEID" val="5664"/>
</p:tagLst>
</file>

<file path=ppt/tags/tag8.xml><?xml version="1.0" encoding="utf-8"?>
<p:tagLst xmlns:p="http://schemas.openxmlformats.org/presentationml/2006/main">
  <p:tag name="AS_UNIQUEID" val="5665"/>
</p:tagLst>
</file>

<file path=ppt/tags/tag9.xml><?xml version="1.0" encoding="utf-8"?>
<p:tagLst xmlns:p="http://schemas.openxmlformats.org/presentationml/2006/main">
  <p:tag name="AS_UNIQUEID" val="5666"/>
</p:tagLst>
</file>

<file path=ppt/tags/tag10.xml><?xml version="1.0" encoding="utf-8"?>
<p:tagLst xmlns:p="http://schemas.openxmlformats.org/presentationml/2006/main">
  <p:tag name="AS_UNIQUEID" val="5667"/>
</p:tagLst>
</file>

<file path=ppt/tags/tag11.xml><?xml version="1.0" encoding="utf-8"?>
<p:tagLst xmlns:p="http://schemas.openxmlformats.org/presentationml/2006/main">
  <p:tag name="AS_UNIQUEID" val="5668"/>
</p:tagLst>
</file>

<file path=ppt/tags/tag12.xml><?xml version="1.0" encoding="utf-8"?>
<p:tagLst xmlns:p="http://schemas.openxmlformats.org/presentationml/2006/main">
  <p:tag name="AS_UNIQUEID" val="5669"/>
</p:tagLst>
</file>

<file path=ppt/tags/tag13.xml><?xml version="1.0" encoding="utf-8"?>
<p:tagLst xmlns:p="http://schemas.openxmlformats.org/presentationml/2006/main">
  <p:tag name="AS_UNIQUEID" val="5670"/>
</p:tagLst>
</file>

<file path=ppt/tags/tag14.xml><?xml version="1.0" encoding="utf-8"?>
<p:tagLst xmlns:p="http://schemas.openxmlformats.org/presentationml/2006/main">
  <p:tag name="AS_UNIQUEID" val="5671"/>
</p:tagLst>
</file>

<file path=ppt/tags/tag15.xml><?xml version="1.0" encoding="utf-8"?>
<p:tagLst xmlns:p="http://schemas.openxmlformats.org/presentationml/2006/main">
  <p:tag name="AS_UNIQUEID" val="5672"/>
</p:tagLst>
</file>

<file path=ppt/tags/tag16.xml><?xml version="1.0" encoding="utf-8"?>
<p:tagLst xmlns:p="http://schemas.openxmlformats.org/presentationml/2006/main">
  <p:tag name="AS_UNIQUEID" val="5673"/>
</p:tagLst>
</file>

<file path=ppt/tags/tag17.xml><?xml version="1.0" encoding="utf-8"?>
<p:tagLst xmlns:p="http://schemas.openxmlformats.org/presentationml/2006/main">
  <p:tag name="AS_UNIQUEID" val="5674"/>
</p:tagLst>
</file>

<file path=ppt/tags/tag18.xml><?xml version="1.0" encoding="utf-8"?>
<p:tagLst xmlns:p="http://schemas.openxmlformats.org/presentationml/2006/main">
  <p:tag name="AS_UNIQUEID" val="5675"/>
</p:tagLst>
</file>

<file path=ppt/tags/tag19.xml><?xml version="1.0" encoding="utf-8"?>
<p:tagLst xmlns:p="http://schemas.openxmlformats.org/presentationml/2006/main">
  <p:tag name="AS_UNIQUEID" val="5676"/>
</p:tagLst>
</file>

<file path=ppt/tags/tag20.xml><?xml version="1.0" encoding="utf-8"?>
<p:tagLst xmlns:p="http://schemas.openxmlformats.org/presentationml/2006/main">
  <p:tag name="AS_UNIQUEID" val="5677"/>
</p:tagLst>
</file>

<file path=ppt/tags/tag21.xml><?xml version="1.0" encoding="utf-8"?>
<p:tagLst xmlns:p="http://schemas.openxmlformats.org/presentationml/2006/main">
  <p:tag name="AS_UNIQUEID" val="5678"/>
</p:tagLst>
</file>

<file path=ppt/tags/tag22.xml><?xml version="1.0" encoding="utf-8"?>
<p:tagLst xmlns:p="http://schemas.openxmlformats.org/presentationml/2006/main">
  <p:tag name="AS_UNIQUEID" val="5679"/>
</p:tagLst>
</file>

<file path=ppt/tags/tag23.xml><?xml version="1.0" encoding="utf-8"?>
<p:tagLst xmlns:p="http://schemas.openxmlformats.org/presentationml/2006/main">
  <p:tag name="AS_UNIQUEID" val="5680"/>
</p:tagLst>
</file>

<file path=ppt/tags/tag24.xml><?xml version="1.0" encoding="utf-8"?>
<p:tagLst xmlns:p="http://schemas.openxmlformats.org/presentationml/2006/main">
  <p:tag name="AS_UNIQUEID" val="5681"/>
</p:tagLst>
</file>

<file path=ppt/tags/tag25.xml><?xml version="1.0" encoding="utf-8"?>
<p:tagLst xmlns:p="http://schemas.openxmlformats.org/presentationml/2006/main">
  <p:tag name="AS_UNIQUEID" val="5682"/>
</p:tagLst>
</file>

<file path=ppt/tags/tag26.xml><?xml version="1.0" encoding="utf-8"?>
<p:tagLst xmlns:p="http://schemas.openxmlformats.org/presentationml/2006/main">
  <p:tag name="AS_UNIQUEID" val="5683"/>
</p:tagLst>
</file>

<file path=ppt/tags/tag27.xml><?xml version="1.0" encoding="utf-8"?>
<p:tagLst xmlns:p="http://schemas.openxmlformats.org/presentationml/2006/main">
  <p:tag name="AS_UNIQUEID" val="5684"/>
</p:tagLst>
</file>

<file path=ppt/tags/tag28.xml><?xml version="1.0" encoding="utf-8"?>
<p:tagLst xmlns:p="http://schemas.openxmlformats.org/presentationml/2006/main">
  <p:tag name="AS_UNIQUEID" val="5685"/>
</p:tagLst>
</file>

<file path=ppt/tags/tag29.xml><?xml version="1.0" encoding="utf-8"?>
<p:tagLst xmlns:p="http://schemas.openxmlformats.org/presentationml/2006/main">
  <p:tag name="AS_UNIQUEID" val="5686"/>
</p:tagLst>
</file>

<file path=ppt/tags/tag30.xml><?xml version="1.0" encoding="utf-8"?>
<p:tagLst xmlns:p="http://schemas.openxmlformats.org/presentationml/2006/main">
  <p:tag name="AS_UNIQUEID" val="5687"/>
</p:tagLst>
</file>

<file path=ppt/tags/tag31.xml><?xml version="1.0" encoding="utf-8"?>
<p:tagLst xmlns:p="http://schemas.openxmlformats.org/presentationml/2006/main">
  <p:tag name="AS_UNIQUEID" val="5688"/>
</p:tagLst>
</file>

<file path=ppt/tags/tag32.xml><?xml version="1.0" encoding="utf-8"?>
<p:tagLst xmlns:p="http://schemas.openxmlformats.org/presentationml/2006/main">
  <p:tag name="AS_UNIQUEID" val="5689"/>
</p:tagLst>
</file>

<file path=ppt/tags/tag33.xml><?xml version="1.0" encoding="utf-8"?>
<p:tagLst xmlns:p="http://schemas.openxmlformats.org/presentationml/2006/main">
  <p:tag name="AS_UNIQUEID" val="5690"/>
</p:tagLst>
</file>

<file path=ppt/tags/tag34.xml><?xml version="1.0" encoding="utf-8"?>
<p:tagLst xmlns:p="http://schemas.openxmlformats.org/presentationml/2006/main">
  <p:tag name="AS_UNIQUEID" val="5691"/>
</p:tagLst>
</file>

<file path=ppt/tags/tag35.xml><?xml version="1.0" encoding="utf-8"?>
<p:tagLst xmlns:p="http://schemas.openxmlformats.org/presentationml/2006/main">
  <p:tag name="AS_UNIQUEID" val="5692"/>
</p:tagLst>
</file>

<file path=ppt/tags/tag36.xml><?xml version="1.0" encoding="utf-8"?>
<p:tagLst xmlns:p="http://schemas.openxmlformats.org/presentationml/2006/main">
  <p:tag name="AS_UNIQUEID" val="5693"/>
</p:tagLst>
</file>

<file path=ppt/tags/tag37.xml><?xml version="1.0" encoding="utf-8"?>
<p:tagLst xmlns:p="http://schemas.openxmlformats.org/presentationml/2006/main">
  <p:tag name="AS_UNIQUEID" val="5694"/>
</p:tagLst>
</file>

<file path=ppt/tags/tag38.xml><?xml version="1.0" encoding="utf-8"?>
<p:tagLst xmlns:p="http://schemas.openxmlformats.org/presentationml/2006/main">
  <p:tag name="AS_UNIQUEID" val="5695"/>
</p:tagLst>
</file>

<file path=ppt/tags/tag39.xml><?xml version="1.0" encoding="utf-8"?>
<p:tagLst xmlns:p="http://schemas.openxmlformats.org/presentationml/2006/main">
  <p:tag name="AS_UNIQUEID" val="5696"/>
</p:tagLst>
</file>

<file path=ppt/tags/tag40.xml><?xml version="1.0" encoding="utf-8"?>
<p:tagLst xmlns:p="http://schemas.openxmlformats.org/presentationml/2006/main">
  <p:tag name="AS_UNIQUEID" val="5697"/>
</p:tagLst>
</file>

<file path=ppt/tags/tag41.xml><?xml version="1.0" encoding="utf-8"?>
<p:tagLst xmlns:p="http://schemas.openxmlformats.org/presentationml/2006/main">
  <p:tag name="AS_UNIQUEID" val="5698"/>
</p:tagLst>
</file>

<file path=ppt/tags/tag42.xml><?xml version="1.0" encoding="utf-8"?>
<p:tagLst xmlns:p="http://schemas.openxmlformats.org/presentationml/2006/main">
  <p:tag name="AS_UNIQUEID" val="5699"/>
</p:tagLst>
</file>

<file path=ppt/tags/tag43.xml><?xml version="1.0" encoding="utf-8"?>
<p:tagLst xmlns:p="http://schemas.openxmlformats.org/presentationml/2006/main">
  <p:tag name="AS_UNIQUEID" val="5700"/>
</p:tagLst>
</file>

<file path=ppt/tags/tag44.xml><?xml version="1.0" encoding="utf-8"?>
<p:tagLst xmlns:p="http://schemas.openxmlformats.org/presentationml/2006/main">
  <p:tag name="AS_UNIQUEID" val="5701"/>
</p:tagLst>
</file>

<file path=ppt/tags/tag45.xml><?xml version="1.0" encoding="utf-8"?>
<p:tagLst xmlns:p="http://schemas.openxmlformats.org/presentationml/2006/main">
  <p:tag name="AS_UNIQUEID" val="5702"/>
</p:tagLst>
</file>

<file path=ppt/tags/tag46.xml><?xml version="1.0" encoding="utf-8"?>
<p:tagLst xmlns:p="http://schemas.openxmlformats.org/presentationml/2006/main">
  <p:tag name="AS_UNIQUEID" val="5703"/>
</p:tagLst>
</file>

<file path=ppt/tags/tag47.xml><?xml version="1.0" encoding="utf-8"?>
<p:tagLst xmlns:p="http://schemas.openxmlformats.org/presentationml/2006/main">
  <p:tag name="AS_UNIQUEID" val="5704"/>
</p:tagLst>
</file>

<file path=ppt/tags/tag48.xml><?xml version="1.0" encoding="utf-8"?>
<p:tagLst xmlns:p="http://schemas.openxmlformats.org/presentationml/2006/main">
  <p:tag name="AS_UNIQUEID" val="5705"/>
</p:tagLst>
</file>

<file path=ppt/tags/tag49.xml><?xml version="1.0" encoding="utf-8"?>
<p:tagLst xmlns:p="http://schemas.openxmlformats.org/presentationml/2006/main">
  <p:tag name="AS_UNIQUEID" val="5706"/>
</p:tagLst>
</file>

<file path=ppt/tags/tag50.xml><?xml version="1.0" encoding="utf-8"?>
<p:tagLst xmlns:p="http://schemas.openxmlformats.org/presentationml/2006/main">
  <p:tag name="AS_UNIQUEID" val="5707"/>
</p:tagLst>
</file>

<file path=ppt/tags/tag51.xml><?xml version="1.0" encoding="utf-8"?>
<p:tagLst xmlns:p="http://schemas.openxmlformats.org/presentationml/2006/main">
  <p:tag name="AS_UNIQUEID" val="5708"/>
</p:tagLst>
</file>

<file path=ppt/tags/tag52.xml><?xml version="1.0" encoding="utf-8"?>
<p:tagLst xmlns:p="http://schemas.openxmlformats.org/presentationml/2006/main">
  <p:tag name="AS_UNIQUEID" val="5709"/>
</p:tagLst>
</file>

<file path=ppt/tags/tag53.xml><?xml version="1.0" encoding="utf-8"?>
<p:tagLst xmlns:p="http://schemas.openxmlformats.org/presentationml/2006/main">
  <p:tag name="AS_UNIQUEID" val="5710"/>
</p:tagLst>
</file>

<file path=ppt/tags/tag54.xml><?xml version="1.0" encoding="utf-8"?>
<p:tagLst xmlns:p="http://schemas.openxmlformats.org/presentationml/2006/main">
  <p:tag name="AS_UNIQUEID" val="5711"/>
</p:tagLst>
</file>

<file path=ppt/tags/tag55.xml><?xml version="1.0" encoding="utf-8"?>
<p:tagLst xmlns:p="http://schemas.openxmlformats.org/presentationml/2006/main">
  <p:tag name="AS_UNIQUEID" val="5712"/>
</p:tagLst>
</file>

<file path=ppt/tags/tag56.xml><?xml version="1.0" encoding="utf-8"?>
<p:tagLst xmlns:p="http://schemas.openxmlformats.org/presentationml/2006/main">
  <p:tag name="AS_UNIQUEID" val="5713"/>
</p:tagLst>
</file>

<file path=ppt/tags/tag57.xml><?xml version="1.0" encoding="utf-8"?>
<p:tagLst xmlns:p="http://schemas.openxmlformats.org/presentationml/2006/main">
  <p:tag name="AS_UNIQUEID" val="5714"/>
</p:tagLst>
</file>

<file path=ppt/tags/tag58.xml><?xml version="1.0" encoding="utf-8"?>
<p:tagLst xmlns:p="http://schemas.openxmlformats.org/presentationml/2006/main">
  <p:tag name="AS_UNIQUEID" val="5715"/>
</p:tagLst>
</file>

<file path=ppt/tags/tag59.xml><?xml version="1.0" encoding="utf-8"?>
<p:tagLst xmlns:p="http://schemas.openxmlformats.org/presentationml/2006/main">
  <p:tag name="AS_UNIQUEID" val="5716"/>
</p:tagLst>
</file>

<file path=ppt/tags/tag60.xml><?xml version="1.0" encoding="utf-8"?>
<p:tagLst xmlns:p="http://schemas.openxmlformats.org/presentationml/2006/main">
  <p:tag name="AS_UNIQUEID" val="5717"/>
</p:tagLst>
</file>

<file path=ppt/tags/tag61.xml><?xml version="1.0" encoding="utf-8"?>
<p:tagLst xmlns:p="http://schemas.openxmlformats.org/presentationml/2006/main">
  <p:tag name="AS_UNIQUEID" val="5718"/>
</p:tagLst>
</file>

<file path=ppt/tags/tag62.xml><?xml version="1.0" encoding="utf-8"?>
<p:tagLst xmlns:p="http://schemas.openxmlformats.org/presentationml/2006/main">
  <p:tag name="AS_UNIQUEID" val="5719"/>
</p:tagLst>
</file>

<file path=ppt/tags/tag63.xml><?xml version="1.0" encoding="utf-8"?>
<p:tagLst xmlns:p="http://schemas.openxmlformats.org/presentationml/2006/main">
  <p:tag name="AS_UNIQUEID" val="5720"/>
</p:tagLst>
</file>

<file path=ppt/tags/tag64.xml><?xml version="1.0" encoding="utf-8"?>
<p:tagLst xmlns:p="http://schemas.openxmlformats.org/presentationml/2006/main">
  <p:tag name="AS_UNIQUEID" val="5721"/>
</p:tagLst>
</file>

<file path=ppt/tags/tag65.xml><?xml version="1.0" encoding="utf-8"?>
<p:tagLst xmlns:p="http://schemas.openxmlformats.org/presentationml/2006/main">
  <p:tag name="AS_UNIQUEID" val="5722"/>
</p:tagLst>
</file>

<file path=ppt/tags/tag66.xml><?xml version="1.0" encoding="utf-8"?>
<p:tagLst xmlns:p="http://schemas.openxmlformats.org/presentationml/2006/main">
  <p:tag name="AS_UNIQUEID" val="5723"/>
</p:tagLst>
</file>

<file path=ppt/tags/tag67.xml><?xml version="1.0" encoding="utf-8"?>
<p:tagLst xmlns:p="http://schemas.openxmlformats.org/presentationml/2006/main">
  <p:tag name="AS_UNIQUEID" val="5724"/>
</p:tagLst>
</file>

<file path=ppt/tags/tag68.xml><?xml version="1.0" encoding="utf-8"?>
<p:tagLst xmlns:p="http://schemas.openxmlformats.org/presentationml/2006/main">
  <p:tag name="AS_UNIQUEID" val="5725"/>
</p:tagLst>
</file>

<file path=ppt/tags/tag69.xml><?xml version="1.0" encoding="utf-8"?>
<p:tagLst xmlns:p="http://schemas.openxmlformats.org/presentationml/2006/main">
  <p:tag name="AS_UNIQUEID" val="5726"/>
</p:tagLst>
</file>

<file path=ppt/tags/tag70.xml><?xml version="1.0" encoding="utf-8"?>
<p:tagLst xmlns:p="http://schemas.openxmlformats.org/presentationml/2006/main">
  <p:tag name="AS_UNIQUEID" val="5727"/>
</p:tagLst>
</file>

<file path=ppt/tags/tag71.xml><?xml version="1.0" encoding="utf-8"?>
<p:tagLst xmlns:p="http://schemas.openxmlformats.org/presentationml/2006/main">
  <p:tag name="AS_UNIQUEID" val="5728"/>
</p:tagLst>
</file>

<file path=ppt/tags/tag72.xml><?xml version="1.0" encoding="utf-8"?>
<p:tagLst xmlns:p="http://schemas.openxmlformats.org/presentationml/2006/main">
  <p:tag name="AS_UNIQUEID" val="5729"/>
</p:tagLst>
</file>

<file path=ppt/tags/tag73.xml><?xml version="1.0" encoding="utf-8"?>
<p:tagLst xmlns:p="http://schemas.openxmlformats.org/presentationml/2006/main">
  <p:tag name="AS_UNIQUEID" val="5730"/>
</p:tagLst>
</file>

<file path=ppt/tags/tag74.xml><?xml version="1.0" encoding="utf-8"?>
<p:tagLst xmlns:p="http://schemas.openxmlformats.org/presentationml/2006/main">
  <p:tag name="AS_UNIQUEID" val="5731"/>
</p:tagLst>
</file>

<file path=ppt/tags/tag75.xml><?xml version="1.0" encoding="utf-8"?>
<p:tagLst xmlns:p="http://schemas.openxmlformats.org/presentationml/2006/main">
  <p:tag name="AS_UNIQUEID" val="5732"/>
</p:tagLst>
</file>

<file path=ppt/tags/tag76.xml><?xml version="1.0" encoding="utf-8"?>
<p:tagLst xmlns:p="http://schemas.openxmlformats.org/presentationml/2006/main">
  <p:tag name="AS_UNIQUEID" val="4997"/>
</p:tagLst>
</file>

<file path=ppt/tags/tag77.xml><?xml version="1.0" encoding="utf-8"?>
<p:tagLst xmlns:p="http://schemas.openxmlformats.org/presentationml/2006/main">
  <p:tag name="AS_UNIQUEID" val="4998"/>
</p:tagLst>
</file>

<file path=ppt/tags/tag78.xml><?xml version="1.0" encoding="utf-8"?>
<p:tagLst xmlns:p="http://schemas.openxmlformats.org/presentationml/2006/main">
  <p:tag name="AS_UNIQUEID" val="4999"/>
</p:tagLst>
</file>

<file path=ppt/tags/tag79.xml><?xml version="1.0" encoding="utf-8"?>
<p:tagLst xmlns:p="http://schemas.openxmlformats.org/presentationml/2006/main">
  <p:tag name="AS_UNIQUEID" val="5000"/>
</p:tagLst>
</file>

<file path=ppt/tags/tag80.xml><?xml version="1.0" encoding="utf-8"?>
<p:tagLst xmlns:p="http://schemas.openxmlformats.org/presentationml/2006/main">
  <p:tag name="AS_UNIQUEID" val="5001"/>
</p:tagLst>
</file>

<file path=ppt/tags/tag81.xml><?xml version="1.0" encoding="utf-8"?>
<p:tagLst xmlns:p="http://schemas.openxmlformats.org/presentationml/2006/main">
  <p:tag name="AS_UNIQUEID" val="5002"/>
</p:tagLst>
</file>

<file path=ppt/tags/tag82.xml><?xml version="1.0" encoding="utf-8"?>
<p:tagLst xmlns:p="http://schemas.openxmlformats.org/presentationml/2006/main">
  <p:tag name="AS_UNIQUEID" val="5003"/>
</p:tagLst>
</file>

<file path=ppt/tags/tag83.xml><?xml version="1.0" encoding="utf-8"?>
<p:tagLst xmlns:p="http://schemas.openxmlformats.org/presentationml/2006/main">
  <p:tag name="AS_UNIQUEID" val="5004"/>
</p:tagLst>
</file>

<file path=ppt/tags/tag84.xml><?xml version="1.0" encoding="utf-8"?>
<p:tagLst xmlns:p="http://schemas.openxmlformats.org/presentationml/2006/main">
  <p:tag name="AS_UNIQUEID" val="5005"/>
</p:tagLst>
</file>

<file path=ppt/tags/tag85.xml><?xml version="1.0" encoding="utf-8"?>
<p:tagLst xmlns:p="http://schemas.openxmlformats.org/presentationml/2006/main">
  <p:tag name="AS_UNIQUEID" val="5006"/>
</p:tagLst>
</file>

<file path=ppt/tags/tag86.xml><?xml version="1.0" encoding="utf-8"?>
<p:tagLst xmlns:p="http://schemas.openxmlformats.org/presentationml/2006/main">
  <p:tag name="AS_UNIQUEID" val="5007"/>
</p:tagLst>
</file>

<file path=ppt/tags/tag87.xml><?xml version="1.0" encoding="utf-8"?>
<p:tagLst xmlns:p="http://schemas.openxmlformats.org/presentationml/2006/main">
  <p:tag name="AS_UNIQUEID" val="5008"/>
</p:tagLst>
</file>

<file path=ppt/tags/tag88.xml><?xml version="1.0" encoding="utf-8"?>
<p:tagLst xmlns:p="http://schemas.openxmlformats.org/presentationml/2006/main">
  <p:tag name="AS_UNIQUEID" val="5009"/>
</p:tagLst>
</file>

<file path=ppt/tags/tag89.xml><?xml version="1.0" encoding="utf-8"?>
<p:tagLst xmlns:p="http://schemas.openxmlformats.org/presentationml/2006/main">
  <p:tag name="AS_UNIQUEID" val="5010"/>
</p:tagLst>
</file>

<file path=ppt/tags/tag90.xml><?xml version="1.0" encoding="utf-8"?>
<p:tagLst xmlns:p="http://schemas.openxmlformats.org/presentationml/2006/main">
  <p:tag name="AS_UNIQUEID" val="5011"/>
</p:tagLst>
</file>

<file path=ppt/tags/tag91.xml><?xml version="1.0" encoding="utf-8"?>
<p:tagLst xmlns:p="http://schemas.openxmlformats.org/presentationml/2006/main">
  <p:tag name="AS_UNIQUEID" val="5012"/>
</p:tagLst>
</file>

<file path=ppt/tags/tag92.xml><?xml version="1.0" encoding="utf-8"?>
<p:tagLst xmlns:p="http://schemas.openxmlformats.org/presentationml/2006/main">
  <p:tag name="AS_UNIQUEID" val="5013"/>
</p:tagLst>
</file>

<file path=ppt/tags/tag93.xml><?xml version="1.0" encoding="utf-8"?>
<p:tagLst xmlns:p="http://schemas.openxmlformats.org/presentationml/2006/main">
  <p:tag name="AS_UNIQUEID" val="5014"/>
</p:tagLst>
</file>

<file path=ppt/tags/tag94.xml><?xml version="1.0" encoding="utf-8"?>
<p:tagLst xmlns:p="http://schemas.openxmlformats.org/presentationml/2006/main">
  <p:tag name="AS_UNIQUEID" val="5015"/>
</p:tagLst>
</file>

<file path=ppt/tags/tag95.xml><?xml version="1.0" encoding="utf-8"?>
<p:tagLst xmlns:p="http://schemas.openxmlformats.org/presentationml/2006/main">
  <p:tag name="AS_UNIQUEID" val="5016"/>
</p:tagLst>
</file>

<file path=ppt/tags/tag96.xml><?xml version="1.0" encoding="utf-8"?>
<p:tagLst xmlns:p="http://schemas.openxmlformats.org/presentationml/2006/main">
  <p:tag name="AS_UNIQUEID" val="5017"/>
</p:tagLst>
</file>

<file path=ppt/tags/tag97.xml><?xml version="1.0" encoding="utf-8"?>
<p:tagLst xmlns:p="http://schemas.openxmlformats.org/presentationml/2006/main">
  <p:tag name="AS_UNIQUEID" val="5018"/>
</p:tagLst>
</file>

<file path=ppt/tags/tag98.xml><?xml version="1.0" encoding="utf-8"?>
<p:tagLst xmlns:p="http://schemas.openxmlformats.org/presentationml/2006/main">
  <p:tag name="AS_UNIQUEID" val="5019"/>
</p:tagLst>
</file>

<file path=ppt/tags/tag99.xml><?xml version="1.0" encoding="utf-8"?>
<p:tagLst xmlns:p="http://schemas.openxmlformats.org/presentationml/2006/main">
  <p:tag name="AS_UNIQUEID" val="5020"/>
</p:tagLst>
</file>

<file path=ppt/tags/tag100.xml><?xml version="1.0" encoding="utf-8"?>
<p:tagLst xmlns:p="http://schemas.openxmlformats.org/presentationml/2006/main">
  <p:tag name="AS_UNIQUEID" val="5021"/>
</p:tagLst>
</file>

<file path=ppt/tags/tag101.xml><?xml version="1.0" encoding="utf-8"?>
<p:tagLst xmlns:p="http://schemas.openxmlformats.org/presentationml/2006/main">
  <p:tag name="AS_UNIQUEID" val="5022"/>
</p:tagLst>
</file>

<file path=ppt/tags/tag102.xml><?xml version="1.0" encoding="utf-8"?>
<p:tagLst xmlns:p="http://schemas.openxmlformats.org/presentationml/2006/main">
  <p:tag name="AS_UNIQUEID" val="5023"/>
</p:tagLst>
</file>

<file path=ppt/tags/tag103.xml><?xml version="1.0" encoding="utf-8"?>
<p:tagLst xmlns:p="http://schemas.openxmlformats.org/presentationml/2006/main">
  <p:tag name="AS_UNIQUEID" val="5024"/>
</p:tagLst>
</file>

<file path=ppt/tags/tag104.xml><?xml version="1.0" encoding="utf-8"?>
<p:tagLst xmlns:p="http://schemas.openxmlformats.org/presentationml/2006/main">
  <p:tag name="AS_UNIQUEID" val="5025"/>
</p:tagLst>
</file>

<file path=ppt/tags/tag105.xml><?xml version="1.0" encoding="utf-8"?>
<p:tagLst xmlns:p="http://schemas.openxmlformats.org/presentationml/2006/main">
  <p:tag name="AS_UNIQUEID" val="5026"/>
</p:tagLst>
</file>

<file path=ppt/tags/tag106.xml><?xml version="1.0" encoding="utf-8"?>
<p:tagLst xmlns:p="http://schemas.openxmlformats.org/presentationml/2006/main">
  <p:tag name="AS_UNIQUEID" val="5027"/>
</p:tagLst>
</file>

<file path=ppt/tags/tag107.xml><?xml version="1.0" encoding="utf-8"?>
<p:tagLst xmlns:p="http://schemas.openxmlformats.org/presentationml/2006/main">
  <p:tag name="AS_UNIQUEID" val="5028"/>
</p:tagLst>
</file>

<file path=ppt/tags/tag108.xml><?xml version="1.0" encoding="utf-8"?>
<p:tagLst xmlns:p="http://schemas.openxmlformats.org/presentationml/2006/main">
  <p:tag name="AS_UNIQUEID" val="5029"/>
</p:tagLst>
</file>

<file path=ppt/tags/tag109.xml><?xml version="1.0" encoding="utf-8"?>
<p:tagLst xmlns:p="http://schemas.openxmlformats.org/presentationml/2006/main">
  <p:tag name="AS_UNIQUEID" val="5030"/>
</p:tagLst>
</file>

<file path=ppt/tags/tag110.xml><?xml version="1.0" encoding="utf-8"?>
<p:tagLst xmlns:p="http://schemas.openxmlformats.org/presentationml/2006/main">
  <p:tag name="AS_UNIQUEID" val="5031"/>
</p:tagLst>
</file>

<file path=ppt/tags/tag111.xml><?xml version="1.0" encoding="utf-8"?>
<p:tagLst xmlns:p="http://schemas.openxmlformats.org/presentationml/2006/main">
  <p:tag name="AS_UNIQUEID" val="5032"/>
</p:tagLst>
</file>

<file path=ppt/tags/tag112.xml><?xml version="1.0" encoding="utf-8"?>
<p:tagLst xmlns:p="http://schemas.openxmlformats.org/presentationml/2006/main">
  <p:tag name="AS_UNIQUEID" val="5033"/>
</p:tagLst>
</file>

<file path=ppt/tags/tag113.xml><?xml version="1.0" encoding="utf-8"?>
<p:tagLst xmlns:p="http://schemas.openxmlformats.org/presentationml/2006/main">
  <p:tag name="AS_UNIQUEID" val="5034"/>
</p:tagLst>
</file>

<file path=ppt/tags/tag114.xml><?xml version="1.0" encoding="utf-8"?>
<p:tagLst xmlns:p="http://schemas.openxmlformats.org/presentationml/2006/main">
  <p:tag name="AS_UNIQUEID" val="5035"/>
</p:tagLst>
</file>

<file path=ppt/tags/tag115.xml><?xml version="1.0" encoding="utf-8"?>
<p:tagLst xmlns:p="http://schemas.openxmlformats.org/presentationml/2006/main">
  <p:tag name="AS_UNIQUEID" val="5036"/>
</p:tagLst>
</file>

<file path=ppt/tags/tag116.xml><?xml version="1.0" encoding="utf-8"?>
<p:tagLst xmlns:p="http://schemas.openxmlformats.org/presentationml/2006/main">
  <p:tag name="AS_UNIQUEID" val="5037"/>
</p:tagLst>
</file>

<file path=ppt/tags/tag117.xml><?xml version="1.0" encoding="utf-8"?>
<p:tagLst xmlns:p="http://schemas.openxmlformats.org/presentationml/2006/main">
  <p:tag name="AS_UNIQUEID" val="5038"/>
</p:tagLst>
</file>

<file path=ppt/tags/tag118.xml><?xml version="1.0" encoding="utf-8"?>
<p:tagLst xmlns:p="http://schemas.openxmlformats.org/presentationml/2006/main">
  <p:tag name="AS_UNIQUEID" val="5039"/>
</p:tagLst>
</file>

<file path=ppt/tags/tag119.xml><?xml version="1.0" encoding="utf-8"?>
<p:tagLst xmlns:p="http://schemas.openxmlformats.org/presentationml/2006/main">
  <p:tag name="AS_UNIQUEID" val="5040"/>
</p:tagLst>
</file>

<file path=ppt/tags/tag120.xml><?xml version="1.0" encoding="utf-8"?>
<p:tagLst xmlns:p="http://schemas.openxmlformats.org/presentationml/2006/main">
  <p:tag name="AS_UNIQUEID" val="5041"/>
</p:tagLst>
</file>

<file path=ppt/tags/tag121.xml><?xml version="1.0" encoding="utf-8"?>
<p:tagLst xmlns:p="http://schemas.openxmlformats.org/presentationml/2006/main">
  <p:tag name="AS_UNIQUEID" val="5042"/>
</p:tagLst>
</file>

<file path=ppt/tags/tag122.xml><?xml version="1.0" encoding="utf-8"?>
<p:tagLst xmlns:p="http://schemas.openxmlformats.org/presentationml/2006/main">
  <p:tag name="AS_UNIQUEID" val="5043"/>
</p:tagLst>
</file>

<file path=ppt/tags/tag123.xml><?xml version="1.0" encoding="utf-8"?>
<p:tagLst xmlns:p="http://schemas.openxmlformats.org/presentationml/2006/main">
  <p:tag name="AS_UNIQUEID" val="5044"/>
</p:tagLst>
</file>

<file path=ppt/tags/tag124.xml><?xml version="1.0" encoding="utf-8"?>
<p:tagLst xmlns:p="http://schemas.openxmlformats.org/presentationml/2006/main">
  <p:tag name="AS_UNIQUEID" val="5045"/>
</p:tagLst>
</file>

<file path=ppt/tags/tag125.xml><?xml version="1.0" encoding="utf-8"?>
<p:tagLst xmlns:p="http://schemas.openxmlformats.org/presentationml/2006/main">
  <p:tag name="AS_UNIQUEID" val="5046"/>
</p:tagLst>
</file>

<file path=ppt/tags/tag126.xml><?xml version="1.0" encoding="utf-8"?>
<p:tagLst xmlns:p="http://schemas.openxmlformats.org/presentationml/2006/main">
  <p:tag name="AS_UNIQUEID" val="5047"/>
</p:tagLst>
</file>

<file path=ppt/tags/tag127.xml><?xml version="1.0" encoding="utf-8"?>
<p:tagLst xmlns:p="http://schemas.openxmlformats.org/presentationml/2006/main">
  <p:tag name="AS_UNIQUEID" val="5048"/>
</p:tagLst>
</file>

<file path=ppt/tags/tag128.xml><?xml version="1.0" encoding="utf-8"?>
<p:tagLst xmlns:p="http://schemas.openxmlformats.org/presentationml/2006/main">
  <p:tag name="AS_UNIQUEID" val="5049"/>
</p:tagLst>
</file>

<file path=ppt/tags/tag129.xml><?xml version="1.0" encoding="utf-8"?>
<p:tagLst xmlns:p="http://schemas.openxmlformats.org/presentationml/2006/main">
  <p:tag name="AS_UNIQUEID" val="5050"/>
</p:tagLst>
</file>

<file path=ppt/tags/tag130.xml><?xml version="1.0" encoding="utf-8"?>
<p:tagLst xmlns:p="http://schemas.openxmlformats.org/presentationml/2006/main">
  <p:tag name="AS_UNIQUEID" val="5051"/>
</p:tagLst>
</file>

<file path=ppt/tags/tag131.xml><?xml version="1.0" encoding="utf-8"?>
<p:tagLst xmlns:p="http://schemas.openxmlformats.org/presentationml/2006/main">
  <p:tag name="AS_UNIQUEID" val="5052"/>
</p:tagLst>
</file>

<file path=ppt/tags/tag132.xml><?xml version="1.0" encoding="utf-8"?>
<p:tagLst xmlns:p="http://schemas.openxmlformats.org/presentationml/2006/main">
  <p:tag name="AS_UNIQUEID" val="5053"/>
</p:tagLst>
</file>

<file path=ppt/tags/tag133.xml><?xml version="1.0" encoding="utf-8"?>
<p:tagLst xmlns:p="http://schemas.openxmlformats.org/presentationml/2006/main">
  <p:tag name="AS_UNIQUEID" val="5054"/>
</p:tagLst>
</file>

<file path=ppt/tags/tag134.xml><?xml version="1.0" encoding="utf-8"?>
<p:tagLst xmlns:p="http://schemas.openxmlformats.org/presentationml/2006/main">
  <p:tag name="AS_UNIQUEID" val="5055"/>
</p:tagLst>
</file>

<file path=ppt/tags/tag135.xml><?xml version="1.0" encoding="utf-8"?>
<p:tagLst xmlns:p="http://schemas.openxmlformats.org/presentationml/2006/main">
  <p:tag name="AS_UNIQUEID" val="5056"/>
</p:tagLst>
</file>

<file path=ppt/tags/tag136.xml><?xml version="1.0" encoding="utf-8"?>
<p:tagLst xmlns:p="http://schemas.openxmlformats.org/presentationml/2006/main">
  <p:tag name="AS_UNIQUEID" val="5057"/>
</p:tagLst>
</file>

<file path=ppt/tags/tag137.xml><?xml version="1.0" encoding="utf-8"?>
<p:tagLst xmlns:p="http://schemas.openxmlformats.org/presentationml/2006/main">
  <p:tag name="AS_UNIQUEID" val="5058"/>
</p:tagLst>
</file>

<file path=ppt/tags/tag138.xml><?xml version="1.0" encoding="utf-8"?>
<p:tagLst xmlns:p="http://schemas.openxmlformats.org/presentationml/2006/main">
  <p:tag name="AS_UNIQUEID" val="5059"/>
</p:tagLst>
</file>

<file path=ppt/tags/tag139.xml><?xml version="1.0" encoding="utf-8"?>
<p:tagLst xmlns:p="http://schemas.openxmlformats.org/presentationml/2006/main">
  <p:tag name="AS_UNIQUEID" val="5060"/>
</p:tagLst>
</file>

<file path=ppt/tags/tag140.xml><?xml version="1.0" encoding="utf-8"?>
<p:tagLst xmlns:p="http://schemas.openxmlformats.org/presentationml/2006/main">
  <p:tag name="AS_UNIQUEID" val="5061"/>
</p:tagLst>
</file>

<file path=ppt/tags/tag141.xml><?xml version="1.0" encoding="utf-8"?>
<p:tagLst xmlns:p="http://schemas.openxmlformats.org/presentationml/2006/main">
  <p:tag name="AS_UNIQUEID" val="5062"/>
</p:tagLst>
</file>

<file path=ppt/tags/tag142.xml><?xml version="1.0" encoding="utf-8"?>
<p:tagLst xmlns:p="http://schemas.openxmlformats.org/presentationml/2006/main">
  <p:tag name="AS_UNIQUEID" val="5063"/>
</p:tagLst>
</file>

<file path=ppt/tags/tag143.xml><?xml version="1.0" encoding="utf-8"?>
<p:tagLst xmlns:p="http://schemas.openxmlformats.org/presentationml/2006/main">
  <p:tag name="AS_UNIQUEID" val="5064"/>
</p:tagLst>
</file>

<file path=ppt/tags/tag144.xml><?xml version="1.0" encoding="utf-8"?>
<p:tagLst xmlns:p="http://schemas.openxmlformats.org/presentationml/2006/main">
  <p:tag name="AS_UNIQUEID" val="5065"/>
</p:tagLst>
</file>

<file path=ppt/tags/tag145.xml><?xml version="1.0" encoding="utf-8"?>
<p:tagLst xmlns:p="http://schemas.openxmlformats.org/presentationml/2006/main">
  <p:tag name="AS_UNIQUEID" val="5066"/>
</p:tagLst>
</file>

<file path=ppt/tags/tag146.xml><?xml version="1.0" encoding="utf-8"?>
<p:tagLst xmlns:p="http://schemas.openxmlformats.org/presentationml/2006/main">
  <p:tag name="AS_UNIQUEID" val="5067"/>
</p:tagLst>
</file>

<file path=ppt/tags/tag147.xml><?xml version="1.0" encoding="utf-8"?>
<p:tagLst xmlns:p="http://schemas.openxmlformats.org/presentationml/2006/main">
  <p:tag name="AS_UNIQUEID" val="5068"/>
</p:tagLst>
</file>

<file path=ppt/tags/tag148.xml><?xml version="1.0" encoding="utf-8"?>
<p:tagLst xmlns:p="http://schemas.openxmlformats.org/presentationml/2006/main">
  <p:tag name="AS_UNIQUEID" val="5069"/>
</p:tagLst>
</file>

<file path=ppt/tags/tag149.xml><?xml version="1.0" encoding="utf-8"?>
<p:tagLst xmlns:p="http://schemas.openxmlformats.org/presentationml/2006/main">
  <p:tag name="AS_UNIQUEID" val="5070"/>
</p:tagLst>
</file>

<file path=ppt/tags/tag150.xml><?xml version="1.0" encoding="utf-8"?>
<p:tagLst xmlns:p="http://schemas.openxmlformats.org/presentationml/2006/main">
  <p:tag name="AS_UNIQUEID" val="5071"/>
</p:tagLst>
</file>

<file path=ppt/tags/tag151.xml><?xml version="1.0" encoding="utf-8"?>
<p:tagLst xmlns:p="http://schemas.openxmlformats.org/presentationml/2006/main">
  <p:tag name="AS_UNIQUEID" val="5072"/>
</p:tagLst>
</file>

<file path=ppt/tags/tag152.xml><?xml version="1.0" encoding="utf-8"?>
<p:tagLst xmlns:p="http://schemas.openxmlformats.org/presentationml/2006/main">
  <p:tag name="AS_UNIQUEID" val="5073"/>
</p:tagLst>
</file>

<file path=ppt/tags/tag153.xml><?xml version="1.0" encoding="utf-8"?>
<p:tagLst xmlns:p="http://schemas.openxmlformats.org/presentationml/2006/main">
  <p:tag name="AS_UNIQUEID" val="5074"/>
</p:tagLst>
</file>

<file path=ppt/tags/tag154.xml><?xml version="1.0" encoding="utf-8"?>
<p:tagLst xmlns:p="http://schemas.openxmlformats.org/presentationml/2006/main">
  <p:tag name="AS_UNIQUEID" val="5075"/>
</p:tagLst>
</file>

<file path=ppt/tags/tag155.xml><?xml version="1.0" encoding="utf-8"?>
<p:tagLst xmlns:p="http://schemas.openxmlformats.org/presentationml/2006/main">
  <p:tag name="AS_UNIQUEID" val="5076"/>
</p:tagLst>
</file>

<file path=ppt/tags/tag156.xml><?xml version="1.0" encoding="utf-8"?>
<p:tagLst xmlns:p="http://schemas.openxmlformats.org/presentationml/2006/main">
  <p:tag name="AS_UNIQUEID" val="5077"/>
</p:tagLst>
</file>

<file path=ppt/tags/tag157.xml><?xml version="1.0" encoding="utf-8"?>
<p:tagLst xmlns:p="http://schemas.openxmlformats.org/presentationml/2006/main">
  <p:tag name="AS_UNIQUEID" val="5078"/>
</p:tagLst>
</file>

<file path=ppt/tags/tag158.xml><?xml version="1.0" encoding="utf-8"?>
<p:tagLst xmlns:p="http://schemas.openxmlformats.org/presentationml/2006/main">
  <p:tag name="AS_UNIQUEID" val="5079"/>
</p:tagLst>
</file>

<file path=ppt/tags/tag159.xml><?xml version="1.0" encoding="utf-8"?>
<p:tagLst xmlns:p="http://schemas.openxmlformats.org/presentationml/2006/main">
  <p:tag name="AS_UNIQUEID" val="5080"/>
</p:tagLst>
</file>

<file path=ppt/tags/tag160.xml><?xml version="1.0" encoding="utf-8"?>
<p:tagLst xmlns:p="http://schemas.openxmlformats.org/presentationml/2006/main">
  <p:tag name="AS_UNIQUEID" val="5081"/>
</p:tagLst>
</file>

<file path=ppt/tags/tag161.xml><?xml version="1.0" encoding="utf-8"?>
<p:tagLst xmlns:p="http://schemas.openxmlformats.org/presentationml/2006/main">
  <p:tag name="AS_UNIQUEID" val="5082"/>
</p:tagLst>
</file>

<file path=ppt/tags/tag162.xml><?xml version="1.0" encoding="utf-8"?>
<p:tagLst xmlns:p="http://schemas.openxmlformats.org/presentationml/2006/main">
  <p:tag name="AS_UNIQUEID" val="5083"/>
</p:tagLst>
</file>

<file path=ppt/tags/tag163.xml><?xml version="1.0" encoding="utf-8"?>
<p:tagLst xmlns:p="http://schemas.openxmlformats.org/presentationml/2006/main">
  <p:tag name="AS_UNIQUEID" val="5084"/>
</p:tagLst>
</file>

<file path=ppt/tags/tag164.xml><?xml version="1.0" encoding="utf-8"?>
<p:tagLst xmlns:p="http://schemas.openxmlformats.org/presentationml/2006/main">
  <p:tag name="AS_UNIQUEID" val="5085"/>
</p:tagLst>
</file>

<file path=ppt/tags/tag165.xml><?xml version="1.0" encoding="utf-8"?>
<p:tagLst xmlns:p="http://schemas.openxmlformats.org/presentationml/2006/main">
  <p:tag name="AS_UNIQUEID" val="5086"/>
</p:tagLst>
</file>

<file path=ppt/tags/tag166.xml><?xml version="1.0" encoding="utf-8"?>
<p:tagLst xmlns:p="http://schemas.openxmlformats.org/presentationml/2006/main">
  <p:tag name="AS_UNIQUEID" val="5087"/>
</p:tagLst>
</file>

<file path=ppt/tags/tag167.xml><?xml version="1.0" encoding="utf-8"?>
<p:tagLst xmlns:p="http://schemas.openxmlformats.org/presentationml/2006/main">
  <p:tag name="AS_UNIQUEID" val="5088"/>
</p:tagLst>
</file>

<file path=ppt/tags/tag168.xml><?xml version="1.0" encoding="utf-8"?>
<p:tagLst xmlns:p="http://schemas.openxmlformats.org/presentationml/2006/main">
  <p:tag name="AS_UNIQUEID" val="5089"/>
</p:tagLst>
</file>

<file path=ppt/tags/tag169.xml><?xml version="1.0" encoding="utf-8"?>
<p:tagLst xmlns:p="http://schemas.openxmlformats.org/presentationml/2006/main">
  <p:tag name="AS_UNIQUEID" val="5090"/>
</p:tagLst>
</file>

<file path=ppt/tags/tag170.xml><?xml version="1.0" encoding="utf-8"?>
<p:tagLst xmlns:p="http://schemas.openxmlformats.org/presentationml/2006/main">
  <p:tag name="AS_UNIQUEID" val="5091"/>
</p:tagLst>
</file>

<file path=ppt/tags/tag171.xml><?xml version="1.0" encoding="utf-8"?>
<p:tagLst xmlns:p="http://schemas.openxmlformats.org/presentationml/2006/main">
  <p:tag name="AS_UNIQUEID" val="5657"/>
</p:tagLst>
</file>

<file path=ppt/tags/tag172.xml><?xml version="1.0" encoding="utf-8"?>
<p:tagLst xmlns:p="http://schemas.openxmlformats.org/presentationml/2006/main">
  <p:tag name="AS_UNIQUEID" val="5092"/>
</p:tagLst>
</file>

<file path=ppt/tags/tag173.xml><?xml version="1.0" encoding="utf-8"?>
<p:tagLst xmlns:p="http://schemas.openxmlformats.org/presentationml/2006/main">
  <p:tag name="AS_UNIQUEID" val="5093"/>
</p:tagLst>
</file>

<file path=ppt/tags/tag174.xml><?xml version="1.0" encoding="utf-8"?>
<p:tagLst xmlns:p="http://schemas.openxmlformats.org/presentationml/2006/main">
  <p:tag name="AS_UNIQUEID" val="5094"/>
</p:tagLst>
</file>

<file path=ppt/tags/tag175.xml><?xml version="1.0" encoding="utf-8"?>
<p:tagLst xmlns:p="http://schemas.openxmlformats.org/presentationml/2006/main">
  <p:tag name="AS_UNIQUEID" val="5095"/>
</p:tagLst>
</file>

<file path=ppt/tags/tag176.xml><?xml version="1.0" encoding="utf-8"?>
<p:tagLst xmlns:p="http://schemas.openxmlformats.org/presentationml/2006/main">
  <p:tag name="AS_UNIQUEID" val="5096"/>
</p:tagLst>
</file>

<file path=ppt/tags/tag177.xml><?xml version="1.0" encoding="utf-8"?>
<p:tagLst xmlns:p="http://schemas.openxmlformats.org/presentationml/2006/main">
  <p:tag name="AS_UNIQUEID" val="5097"/>
</p:tagLst>
</file>

<file path=ppt/tags/tag178.xml><?xml version="1.0" encoding="utf-8"?>
<p:tagLst xmlns:p="http://schemas.openxmlformats.org/presentationml/2006/main">
  <p:tag name="AS_UNIQUEID" val="5098"/>
</p:tagLst>
</file>

<file path=ppt/tags/tag179.xml><?xml version="1.0" encoding="utf-8"?>
<p:tagLst xmlns:p="http://schemas.openxmlformats.org/presentationml/2006/main">
  <p:tag name="AS_UNIQUEID" val="5099"/>
</p:tagLst>
</file>

<file path=ppt/tags/tag180.xml><?xml version="1.0" encoding="utf-8"?>
<p:tagLst xmlns:p="http://schemas.openxmlformats.org/presentationml/2006/main">
  <p:tag name="AS_UNIQUEID" val="4985"/>
  <p:tag name="KSO_WM_BEAUTIFY_FLAG" val="#wm#"/>
  <p:tag name="KSO_WM_TAG_VERSION" val="1.0"/>
  <p:tag name="KSO_WM_TEMPLATE_CATEGORY" val="custom"/>
  <p:tag name="KSO_WM_TEMPLATE_INDEX" val="20202805"/>
  <p:tag name="KSO_WM_UNIT_COMPATIBLE" val="0"/>
  <p:tag name="KSO_WM_UNIT_DIAGRAM_ISNUMVISUAL" val="0"/>
  <p:tag name="KSO_WM_UNIT_DIAGRAM_ISREFERUNIT" val="0"/>
  <p:tag name="KSO_WM_UNIT_HIGHLIGHT" val="0"/>
  <p:tag name="KSO_WM_UNIT_ID" val="custom20202805_11*a*1"/>
  <p:tag name="KSO_WM_UNIT_INDEX" val="1"/>
  <p:tag name="KSO_WM_UNIT_ISCONTENTSTITLE" val="0"/>
  <p:tag name="KSO_WM_UNIT_LAYERLEVEL" val="1"/>
  <p:tag name="KSO_WM_UNIT_NOCLEAR" val="0"/>
  <p:tag name="KSO_WM_UNIT_PRESET_TEXT" val="单击此处添加标题"/>
  <p:tag name="KSO_WM_UNIT_TYPE" val="a"/>
  <p:tag name="KSO_WM_UNIT_VALUE" val="30"/>
</p:tagLst>
</file>

<file path=ppt/tags/tag181.xml><?xml version="1.0" encoding="utf-8"?>
<p:tagLst xmlns:p="http://schemas.openxmlformats.org/presentationml/2006/main">
  <p:tag name="AS_UNIQUEID" val="5100"/>
</p:tagLst>
</file>

<file path=ppt/tags/tag182.xml><?xml version="1.0" encoding="utf-8"?>
<p:tagLst xmlns:p="http://schemas.openxmlformats.org/presentationml/2006/main">
  <p:tag name="AS_UNIQUEID" val="5101"/>
</p:tagLst>
</file>

<file path=ppt/tags/tag183.xml><?xml version="1.0" encoding="utf-8"?>
<p:tagLst xmlns:p="http://schemas.openxmlformats.org/presentationml/2006/main">
  <p:tag name="AS_UNIQUEID" val="5102"/>
</p:tagLst>
</file>

<file path=ppt/tags/tag184.xml><?xml version="1.0" encoding="utf-8"?>
<p:tagLst xmlns:p="http://schemas.openxmlformats.org/presentationml/2006/main">
  <p:tag name="AS_UNIQUEID" val="5103"/>
</p:tagLst>
</file>

<file path=ppt/tags/tag185.xml><?xml version="1.0" encoding="utf-8"?>
<p:tagLst xmlns:p="http://schemas.openxmlformats.org/presentationml/2006/main">
  <p:tag name="AS_UNIQUEID" val="5104"/>
</p:tagLst>
</file>

<file path=ppt/tags/tag186.xml><?xml version="1.0" encoding="utf-8"?>
<p:tagLst xmlns:p="http://schemas.openxmlformats.org/presentationml/2006/main">
  <p:tag name="AS_UNIQUEID" val="5105"/>
</p:tagLst>
</file>

<file path=ppt/tags/tag187.xml><?xml version="1.0" encoding="utf-8"?>
<p:tagLst xmlns:p="http://schemas.openxmlformats.org/presentationml/2006/main">
  <p:tag name="AS_UNIQUEID" val="5106"/>
</p:tagLst>
</file>

<file path=ppt/tags/tag188.xml><?xml version="1.0" encoding="utf-8"?>
<p:tagLst xmlns:p="http://schemas.openxmlformats.org/presentationml/2006/main">
  <p:tag name="AS_UNIQUEID" val="5107"/>
</p:tagLst>
</file>

<file path=ppt/tags/tag189.xml><?xml version="1.0" encoding="utf-8"?>
<p:tagLst xmlns:p="http://schemas.openxmlformats.org/presentationml/2006/main">
  <p:tag name="AS_UNIQUEID" val="5108"/>
</p:tagLst>
</file>

<file path=ppt/tags/tag190.xml><?xml version="1.0" encoding="utf-8"?>
<p:tagLst xmlns:p="http://schemas.openxmlformats.org/presentationml/2006/main">
  <p:tag name="AS_UNIQUEID" val="5109"/>
</p:tagLst>
</file>

<file path=ppt/tags/tag191.xml><?xml version="1.0" encoding="utf-8"?>
<p:tagLst xmlns:p="http://schemas.openxmlformats.org/presentationml/2006/main">
  <p:tag name="AS_UNIQUEID" val="5110"/>
</p:tagLst>
</file>

<file path=ppt/tags/tag192.xml><?xml version="1.0" encoding="utf-8"?>
<p:tagLst xmlns:p="http://schemas.openxmlformats.org/presentationml/2006/main">
  <p:tag name="AS_UNIQUEID" val="5111"/>
</p:tagLst>
</file>

<file path=ppt/tags/tag193.xml><?xml version="1.0" encoding="utf-8"?>
<p:tagLst xmlns:p="http://schemas.openxmlformats.org/presentationml/2006/main">
  <p:tag name="AS_UNIQUEID" val="5112"/>
</p:tagLst>
</file>

<file path=ppt/tags/tag194.xml><?xml version="1.0" encoding="utf-8"?>
<p:tagLst xmlns:p="http://schemas.openxmlformats.org/presentationml/2006/main">
  <p:tag name="AS_UNIQUEID" val="5113"/>
</p:tagLst>
</file>

<file path=ppt/tags/tag195.xml><?xml version="1.0" encoding="utf-8"?>
<p:tagLst xmlns:p="http://schemas.openxmlformats.org/presentationml/2006/main">
  <p:tag name="AS_UNIQUEID" val="5114"/>
</p:tagLst>
</file>

<file path=ppt/tags/tag196.xml><?xml version="1.0" encoding="utf-8"?>
<p:tagLst xmlns:p="http://schemas.openxmlformats.org/presentationml/2006/main">
  <p:tag name="AS_UNIQUEID" val="5115"/>
</p:tagLst>
</file>

<file path=ppt/tags/tag197.xml><?xml version="1.0" encoding="utf-8"?>
<p:tagLst xmlns:p="http://schemas.openxmlformats.org/presentationml/2006/main">
  <p:tag name="AS_UNIQUEID" val="5116"/>
</p:tagLst>
</file>

<file path=ppt/tags/tag198.xml><?xml version="1.0" encoding="utf-8"?>
<p:tagLst xmlns:p="http://schemas.openxmlformats.org/presentationml/2006/main">
  <p:tag name="AS_UNIQUEID" val="5117"/>
</p:tagLst>
</file>

<file path=ppt/tags/tag199.xml><?xml version="1.0" encoding="utf-8"?>
<p:tagLst xmlns:p="http://schemas.openxmlformats.org/presentationml/2006/main">
  <p:tag name="AS_UNIQUEID" val="5118"/>
</p:tagLst>
</file>

<file path=ppt/tags/tag200.xml><?xml version="1.0" encoding="utf-8"?>
<p:tagLst xmlns:p="http://schemas.openxmlformats.org/presentationml/2006/main">
  <p:tag name="AS_UNIQUEID" val="5119"/>
</p:tagLst>
</file>

<file path=ppt/tags/tag201.xml><?xml version="1.0" encoding="utf-8"?>
<p:tagLst xmlns:p="http://schemas.openxmlformats.org/presentationml/2006/main">
  <p:tag name="AS_UNIQUEID" val="5120"/>
</p:tagLst>
</file>

<file path=ppt/tags/tag202.xml><?xml version="1.0" encoding="utf-8"?>
<p:tagLst xmlns:p="http://schemas.openxmlformats.org/presentationml/2006/main">
  <p:tag name="AS_UNIQUEID" val="5121"/>
</p:tagLst>
</file>

<file path=ppt/tags/tag203.xml><?xml version="1.0" encoding="utf-8"?>
<p:tagLst xmlns:p="http://schemas.openxmlformats.org/presentationml/2006/main">
  <p:tag name="AS_UNIQUEID" val="5122"/>
</p:tagLst>
</file>

<file path=ppt/tags/tag204.xml><?xml version="1.0" encoding="utf-8"?>
<p:tagLst xmlns:p="http://schemas.openxmlformats.org/presentationml/2006/main">
  <p:tag name="AS_UNIQUEID" val="5123"/>
</p:tagLst>
</file>

<file path=ppt/tags/tag205.xml><?xml version="1.0" encoding="utf-8"?>
<p:tagLst xmlns:p="http://schemas.openxmlformats.org/presentationml/2006/main">
  <p:tag name="AS_UNIQUEID" val="5124"/>
</p:tagLst>
</file>

<file path=ppt/tags/tag206.xml><?xml version="1.0" encoding="utf-8"?>
<p:tagLst xmlns:p="http://schemas.openxmlformats.org/presentationml/2006/main">
  <p:tag name="AS_UNIQUEID" val="5125"/>
</p:tagLst>
</file>

<file path=ppt/tags/tag207.xml><?xml version="1.0" encoding="utf-8"?>
<p:tagLst xmlns:p="http://schemas.openxmlformats.org/presentationml/2006/main">
  <p:tag name="AS_UNIQUEID" val="5126"/>
</p:tagLst>
</file>

<file path=ppt/tags/tag208.xml><?xml version="1.0" encoding="utf-8"?>
<p:tagLst xmlns:p="http://schemas.openxmlformats.org/presentationml/2006/main">
  <p:tag name="AS_UNIQUEID" val="5127"/>
</p:tagLst>
</file>

<file path=ppt/tags/tag209.xml><?xml version="1.0" encoding="utf-8"?>
<p:tagLst xmlns:p="http://schemas.openxmlformats.org/presentationml/2006/main">
  <p:tag name="AS_UNIQUEID" val="5128"/>
</p:tagLst>
</file>

<file path=ppt/tags/tag210.xml><?xml version="1.0" encoding="utf-8"?>
<p:tagLst xmlns:p="http://schemas.openxmlformats.org/presentationml/2006/main">
  <p:tag name="AS_UNIQUEID" val="5129"/>
</p:tagLst>
</file>

<file path=ppt/tags/tag211.xml><?xml version="1.0" encoding="utf-8"?>
<p:tagLst xmlns:p="http://schemas.openxmlformats.org/presentationml/2006/main">
  <p:tag name="AS_UNIQUEID" val="5130"/>
</p:tagLst>
</file>

<file path=ppt/tags/tag212.xml><?xml version="1.0" encoding="utf-8"?>
<p:tagLst xmlns:p="http://schemas.openxmlformats.org/presentationml/2006/main">
  <p:tag name="AS_UNIQUEID" val="5131"/>
</p:tagLst>
</file>

<file path=ppt/tags/tag213.xml><?xml version="1.0" encoding="utf-8"?>
<p:tagLst xmlns:p="http://schemas.openxmlformats.org/presentationml/2006/main">
  <p:tag name="AS_UNIQUEID" val="5132"/>
</p:tagLst>
</file>

<file path=ppt/tags/tag214.xml><?xml version="1.0" encoding="utf-8"?>
<p:tagLst xmlns:p="http://schemas.openxmlformats.org/presentationml/2006/main">
  <p:tag name="AS_UNIQUEID" val="5133"/>
</p:tagLst>
</file>

<file path=ppt/tags/tag215.xml><?xml version="1.0" encoding="utf-8"?>
<p:tagLst xmlns:p="http://schemas.openxmlformats.org/presentationml/2006/main">
  <p:tag name="AS_UNIQUEID" val="4986"/>
  <p:tag name="KSO_WM_BEAUTIFY_FLAG" val="#wm#"/>
  <p:tag name="KSO_WM_TAG_VERSION" val="1.0"/>
  <p:tag name="KSO_WM_TEMPLATE_CATEGORY" val="custom"/>
  <p:tag name="KSO_WM_TEMPLATE_INDEX" val="20202805"/>
  <p:tag name="KSO_WM_UNIT_COMPATIBLE" val="0"/>
  <p:tag name="KSO_WM_UNIT_DIAGRAM_ISNUMVISUAL" val="0"/>
  <p:tag name="KSO_WM_UNIT_DIAGRAM_ISREFERUNIT" val="0"/>
  <p:tag name="KSO_WM_UNIT_HIGHLIGHT" val="0"/>
  <p:tag name="KSO_WM_UNIT_ID" val="custom20202805_11*f*1"/>
  <p:tag name="KSO_WM_UNIT_INDEX" val="1"/>
  <p:tag name="KSO_WM_UNIT_LAYERLEVEL" val="1"/>
  <p:tag name="KSO_WM_UNIT_NOCLEAR" val="0"/>
  <p:tag name="KSO_WM_UNIT_PRESET_TEXT" val="点击此处添加正文，文字是您思想的提炼，为了演示发布的良好效果，请言简意赅的阐述您的观点。"/>
  <p:tag name="KSO_WM_UNIT_TYPE" val="f"/>
  <p:tag name="KSO_WM_UNIT_VALUE" val="106"/>
</p:tagLst>
</file>

<file path=ppt/tags/tag216.xml><?xml version="1.0" encoding="utf-8"?>
<p:tagLst xmlns:p="http://schemas.openxmlformats.org/presentationml/2006/main">
  <p:tag name="AS_UNIQUEID" val="4985"/>
  <p:tag name="KSO_WM_BEAUTIFY_FLAG" val="#wm#"/>
  <p:tag name="KSO_WM_TAG_VERSION" val="1.0"/>
  <p:tag name="KSO_WM_TEMPLATE_CATEGORY" val="custom"/>
  <p:tag name="KSO_WM_TEMPLATE_INDEX" val="20202805"/>
  <p:tag name="KSO_WM_UNIT_COMPATIBLE" val="0"/>
  <p:tag name="KSO_WM_UNIT_DIAGRAM_ISNUMVISUAL" val="0"/>
  <p:tag name="KSO_WM_UNIT_DIAGRAM_ISREFERUNIT" val="0"/>
  <p:tag name="KSO_WM_UNIT_HIGHLIGHT" val="0"/>
  <p:tag name="KSO_WM_UNIT_ID" val="custom20202805_11*a*1"/>
  <p:tag name="KSO_WM_UNIT_INDEX" val="1"/>
  <p:tag name="KSO_WM_UNIT_ISCONTENTSTITLE" val="0"/>
  <p:tag name="KSO_WM_UNIT_LAYERLEVEL" val="1"/>
  <p:tag name="KSO_WM_UNIT_NOCLEAR" val="0"/>
  <p:tag name="KSO_WM_UNIT_PRESET_TEXT" val="单击此处添加标题"/>
  <p:tag name="KSO_WM_UNIT_TYPE" val="a"/>
  <p:tag name="KSO_WM_UNIT_VALUE" val="30"/>
</p:tagLst>
</file>

<file path=ppt/tags/tag217.xml><?xml version="1.0" encoding="utf-8"?>
<p:tagLst xmlns:p="http://schemas.openxmlformats.org/presentationml/2006/main">
  <p:tag name="AS_UNIQUEID" val="5134"/>
</p:tagLst>
</file>

<file path=ppt/tags/tag218.xml><?xml version="1.0" encoding="utf-8"?>
<p:tagLst xmlns:p="http://schemas.openxmlformats.org/presentationml/2006/main">
  <p:tag name="AS_UNIQUEID" val="4989"/>
</p:tagLst>
</file>

<file path=ppt/tags/tag219.xml><?xml version="1.0" encoding="utf-8"?>
<p:tagLst xmlns:p="http://schemas.openxmlformats.org/presentationml/2006/main">
  <p:tag name="AS_UNIQUEID" val="4990"/>
</p:tagLst>
</file>

<file path=ppt/tags/tag220.xml><?xml version="1.0" encoding="utf-8"?>
<p:tagLst xmlns:p="http://schemas.openxmlformats.org/presentationml/2006/main">
  <p:tag name="AS_UNIQUEID" val="4991"/>
</p:tagLst>
</file>

<file path=ppt/tags/tag221.xml><?xml version="1.0" encoding="utf-8"?>
<p:tagLst xmlns:p="http://schemas.openxmlformats.org/presentationml/2006/main">
  <p:tag name="AS_UNIQUEID" val="5135"/>
</p:tagLst>
</file>

<file path=ppt/tags/tag222.xml><?xml version="1.0" encoding="utf-8"?>
<p:tagLst xmlns:p="http://schemas.openxmlformats.org/presentationml/2006/main">
  <p:tag name="AS_UNIQUEID" val="4993"/>
  <p:tag name="KSO_WM_BEAUTIFY_FLAG" val="#wm#"/>
  <p:tag name="KSO_WM_DIAGRAM_GROUP_CODE" val="l1-1"/>
  <p:tag name="KSO_WM_TAG_VERSION" val="1.0"/>
  <p:tag name="KSO_WM_TEMPLATE_CATEGORY" val="custom"/>
  <p:tag name="KSO_WM_TEMPLATE_INDEX" val="2020282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02827_5*l_i*1_1"/>
  <p:tag name="KSO_WM_UNIT_INDEX" val="1_1"/>
  <p:tag name="KSO_WM_UNIT_LAYERLEVEL" val="1_1"/>
  <p:tag name="KSO_WM_UNIT_TEXT_FILL_FORE_SCHEMECOLOR_INDEX" val="13"/>
  <p:tag name="KSO_WM_UNIT_TEXT_FILL_TYPE" val="1"/>
  <p:tag name="KSO_WM_UNIT_TYPE" val="l_i"/>
  <p:tag name="KSO_WM_UNIT_USESOURCEFORMAT_APPLY" val="1"/>
</p:tagLst>
</file>

<file path=ppt/tags/tag223.xml><?xml version="1.0" encoding="utf-8"?>
<p:tagLst xmlns:p="http://schemas.openxmlformats.org/presentationml/2006/main">
  <p:tag name="AS_UNIQUEID" val="4994"/>
  <p:tag name="KSO_WM_BEAUTIFY_FLAG" val="#wm#"/>
  <p:tag name="KSO_WM_DIAGRAM_GROUP_CODE" val="l1-1"/>
  <p:tag name="KSO_WM_TAG_VERSION" val="1.0"/>
  <p:tag name="KSO_WM_TEMPLATE_CATEGORY" val="custom"/>
  <p:tag name="KSO_WM_TEMPLATE_INDEX" val="20202827"/>
  <p:tag name="KSO_WM_UNIT_COMPATIBLE" val="0"/>
  <p:tag name="KSO_WM_UNIT_DIAGRAM_ISNUMVISUAL" val="0"/>
  <p:tag name="KSO_WM_UNIT_DIAGRAM_ISREFERUNIT" val="0"/>
  <p:tag name="KSO_WM_UNIT_HIGHLIGHT" val="0"/>
  <p:tag name="KSO_WM_UNIT_ID" val="custom20202827_5*b*1"/>
  <p:tag name="KSO_WM_UNIT_INDEX" val="1"/>
  <p:tag name="KSO_WM_UNIT_ISCONTENTSTITLE" val="0"/>
  <p:tag name="KSO_WM_UNIT_ISNUMDGMTITLE" val="0"/>
  <p:tag name="KSO_WM_UNIT_LAYERLEVEL" val="1"/>
  <p:tag name="KSO_WM_UNIT_NOCLEAR" val="0"/>
  <p:tag name="KSO_WM_UNIT_PRESET_TEXT" val="CONTENT"/>
  <p:tag name="KSO_WM_UNIT_TEXT_FILL_FORE_SCHEMECOLOR_INDEX" val="13"/>
  <p:tag name="KSO_WM_UNIT_TEXT_FILL_TYPE" val="1"/>
  <p:tag name="KSO_WM_UNIT_TYPE" val="b"/>
  <p:tag name="KSO_WM_UNIT_USESOURCEFORMAT_APPLY" val="1"/>
  <p:tag name="KSO_WM_UNIT_VALUE" val="6"/>
</p:tagLst>
</file>

<file path=ppt/tags/tag224.xml><?xml version="1.0" encoding="utf-8"?>
<p:tagLst xmlns:p="http://schemas.openxmlformats.org/presentationml/2006/main">
  <p:tag name="AS_UNIQUEID" val="4995"/>
  <p:tag name="KSO_WM_BEAUTIFY_FLAG" val="#wm#"/>
  <p:tag name="KSO_WM_DIAGRAM_GROUP_CODE" val="l1-1"/>
  <p:tag name="KSO_WM_TAG_VERSION" val="1.0"/>
  <p:tag name="KSO_WM_TEMPLATE_CATEGORY" val="custom"/>
  <p:tag name="KSO_WM_TEMPLATE_INDEX" val="20202827"/>
  <p:tag name="KSO_WM_UNIT_COMPATIBLE" val="0"/>
  <p:tag name="KSO_WM_UNIT_DIAGRAM_ISNUMVISUAL" val="0"/>
  <p:tag name="KSO_WM_UNIT_DIAGRAM_ISREFERUNIT" val="0"/>
  <p:tag name="KSO_WM_UNIT_HIGHLIGHT" val="0"/>
  <p:tag name="KSO_WM_UNIT_ID" val="custom20202827_5*a*1"/>
  <p:tag name="KSO_WM_UNIT_INDEX" val="1"/>
  <p:tag name="KSO_WM_UNIT_ISCONTENTSTITLE" val="1"/>
  <p:tag name="KSO_WM_UNIT_ISNUMDGMTITLE" val="0"/>
  <p:tag name="KSO_WM_UNIT_LAYERLEVEL" val="1"/>
  <p:tag name="KSO_WM_UNIT_NOCLEAR" val="0"/>
  <p:tag name="KSO_WM_UNIT_PRESET_TEXT" val="目 录"/>
  <p:tag name="KSO_WM_UNIT_SHADOW_SCHEMECOLOR_INDEX" val="16"/>
  <p:tag name="KSO_WM_UNIT_TEXT_FILL_FORE_SCHEMECOLOR_INDEX" val="13"/>
  <p:tag name="KSO_WM_UNIT_TEXT_FILL_TYPE" val="1"/>
  <p:tag name="KSO_WM_UNIT_TYPE" val="a"/>
  <p:tag name="KSO_WM_UNIT_USESOURCEFORMAT_APPLY" val="1"/>
  <p:tag name="KSO_WM_UNIT_VALUE" val="2"/>
</p:tagLst>
</file>

<file path=ppt/tags/tag225.xml><?xml version="1.0" encoding="utf-8"?>
<p:tagLst xmlns:p="http://schemas.openxmlformats.org/presentationml/2006/main">
  <p:tag name="AS_UNIQUEID" val="5136"/>
</p:tagLst>
</file>

<file path=ppt/tags/tag226.xml><?xml version="1.0" encoding="utf-8"?>
<p:tagLst xmlns:p="http://schemas.openxmlformats.org/presentationml/2006/main">
  <p:tag name="AS_UNIQUEID" val="4996"/>
  <p:tag name="KSO_WM_BEAUTIFY_FLAG" val="#wm#"/>
  <p:tag name="KSO_WM_DIAGRAM_GROUP_CODE" val="l1-1"/>
  <p:tag name="KSO_WM_TAG_VERSION" val="1.0"/>
  <p:tag name="KSO_WM_TEMPLATE_CATEGORY" val="custom"/>
  <p:tag name="KSO_WM_TEMPLATE_INDEX" val="20202827"/>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02827_5*l_h_i*1_1_1"/>
  <p:tag name="KSO_WM_UNIT_INDEX" val="1_1_1"/>
  <p:tag name="KSO_WM_UNIT_LAYERLEVEL" val="1_1_1"/>
  <p:tag name="KSO_WM_UNIT_LINE_FILL_TYPE" val="2"/>
  <p:tag name="KSO_WM_UNIT_LINE_FORE_SCHEMECOLOR_INDEX" val="14"/>
  <p:tag name="KSO_WM_UNIT_TEXT_FILL_FORE_SCHEMECOLOR_INDEX" val="13"/>
  <p:tag name="KSO_WM_UNIT_TEXT_FILL_TYPE" val="1"/>
  <p:tag name="KSO_WM_UNIT_TYPE" val="l_h_i"/>
  <p:tag name="KSO_WM_UNIT_USESOURCEFORMAT_APPLY" val="1"/>
</p:tagLst>
</file>

<file path=ppt/tags/tag227.xml><?xml version="1.0" encoding="utf-8"?>
<p:tagLst xmlns:p="http://schemas.openxmlformats.org/presentationml/2006/main">
  <p:tag name="AS_UNIQUEID" val="5137"/>
</p:tagLst>
</file>

<file path=ppt/tags/tag228.xml><?xml version="1.0" encoding="utf-8"?>
<p:tagLst xmlns:p="http://schemas.openxmlformats.org/presentationml/2006/main">
  <p:tag name="AS_UNIQUEID" val="4996"/>
  <p:tag name="KSO_WM_BEAUTIFY_FLAG" val="#wm#"/>
  <p:tag name="KSO_WM_DIAGRAM_GROUP_CODE" val="l1-1"/>
  <p:tag name="KSO_WM_TAG_VERSION" val="1.0"/>
  <p:tag name="KSO_WM_TEMPLATE_CATEGORY" val="custom"/>
  <p:tag name="KSO_WM_TEMPLATE_INDEX" val="20202827"/>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02827_5*l_h_i*1_1_1"/>
  <p:tag name="KSO_WM_UNIT_INDEX" val="1_1_1"/>
  <p:tag name="KSO_WM_UNIT_LAYERLEVEL" val="1_1_1"/>
  <p:tag name="KSO_WM_UNIT_LINE_FILL_TYPE" val="2"/>
  <p:tag name="KSO_WM_UNIT_LINE_FORE_SCHEMECOLOR_INDEX" val="14"/>
  <p:tag name="KSO_WM_UNIT_TEXT_FILL_FORE_SCHEMECOLOR_INDEX" val="13"/>
  <p:tag name="KSO_WM_UNIT_TEXT_FILL_TYPE" val="1"/>
  <p:tag name="KSO_WM_UNIT_TYPE" val="l_h_i"/>
  <p:tag name="KSO_WM_UNIT_USESOURCEFORMAT_APPLY" val="1"/>
</p:tagLst>
</file>

<file path=ppt/tags/tag229.xml><?xml version="1.0" encoding="utf-8"?>
<p:tagLst xmlns:p="http://schemas.openxmlformats.org/presentationml/2006/main">
  <p:tag name="AS_UNIQUEID" val="4996"/>
  <p:tag name="KSO_WM_BEAUTIFY_FLAG" val="#wm#"/>
  <p:tag name="KSO_WM_DIAGRAM_GROUP_CODE" val="l1-1"/>
  <p:tag name="KSO_WM_TAG_VERSION" val="1.0"/>
  <p:tag name="KSO_WM_TEMPLATE_CATEGORY" val="custom"/>
  <p:tag name="KSO_WM_TEMPLATE_INDEX" val="20202827"/>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02827_5*l_h_i*1_1_1"/>
  <p:tag name="KSO_WM_UNIT_INDEX" val="1_1_1"/>
  <p:tag name="KSO_WM_UNIT_LAYERLEVEL" val="1_1_1"/>
  <p:tag name="KSO_WM_UNIT_LINE_FILL_TYPE" val="2"/>
  <p:tag name="KSO_WM_UNIT_LINE_FORE_SCHEMECOLOR_INDEX" val="14"/>
  <p:tag name="KSO_WM_UNIT_TEXT_FILL_FORE_SCHEMECOLOR_INDEX" val="13"/>
  <p:tag name="KSO_WM_UNIT_TEXT_FILL_TYPE" val="1"/>
  <p:tag name="KSO_WM_UNIT_TYPE" val="l_h_i"/>
  <p:tag name="KSO_WM_UNIT_USESOURCEFORMAT_APPLY" val="1"/>
</p:tagLst>
</file>

<file path=ppt/tags/tag230.xml><?xml version="1.0" encoding="utf-8"?>
<p:tagLst xmlns:p="http://schemas.openxmlformats.org/presentationml/2006/main">
  <p:tag name="AS_UNIQUEID" val="5138"/>
</p:tagLst>
</file>

<file path=ppt/tags/tag231.xml><?xml version="1.0" encoding="utf-8"?>
<p:tagLst xmlns:p="http://schemas.openxmlformats.org/presentationml/2006/main">
  <p:tag name="AS_UNIQUEID" val="5139"/>
</p:tagLst>
</file>

<file path=ppt/tags/tag232.xml><?xml version="1.0" encoding="utf-8"?>
<p:tagLst xmlns:p="http://schemas.openxmlformats.org/presentationml/2006/main">
  <p:tag name="KSO_WM_BEAUTIFY_FLAG" val="#wm#"/>
  <p:tag name="KSO_WM_DIAGRAM_GROUP_CODE" val="l1-1"/>
  <p:tag name="KSO_WM_SLIDE_DIAGTYPE" val="l"/>
  <p:tag name="KSO_WM_SLIDE_ID" val="custom20202827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805"/>
  <p:tag name="KSO_WM_TEMPLATE_MASTER_TYPE" val="1"/>
  <p:tag name="KSO_WM_TEMPLATE_SUBCATEGORY" val="0"/>
</p:tagLst>
</file>

<file path=ppt/tags/tag233.xml><?xml version="1.0" encoding="utf-8"?>
<p:tagLst xmlns:p="http://schemas.openxmlformats.org/presentationml/2006/main">
  <p:tag name="AS_UNIQUEID" val="5140"/>
</p:tagLst>
</file>

<file path=ppt/tags/tag234.xml><?xml version="1.0" encoding="utf-8"?>
<p:tagLst xmlns:p="http://schemas.openxmlformats.org/presentationml/2006/main">
  <p:tag name="AS_UNIQUEID" val="5141"/>
</p:tagLst>
</file>

<file path=ppt/tags/tag235.xml><?xml version="1.0" encoding="utf-8"?>
<p:tagLst xmlns:p="http://schemas.openxmlformats.org/presentationml/2006/main">
  <p:tag name="AS_UNIQUEID" val="5142"/>
</p:tagLst>
</file>

<file path=ppt/tags/tag236.xml><?xml version="1.0" encoding="utf-8"?>
<p:tagLst xmlns:p="http://schemas.openxmlformats.org/presentationml/2006/main">
  <p:tag name="AS_UNIQUEID" val="5143"/>
</p:tagLst>
</file>

<file path=ppt/tags/tag237.xml><?xml version="1.0" encoding="utf-8"?>
<p:tagLst xmlns:p="http://schemas.openxmlformats.org/presentationml/2006/main">
  <p:tag name="AS_UNIQUEID" val="5144"/>
</p:tagLst>
</file>

<file path=ppt/tags/tag238.xml><?xml version="1.0" encoding="utf-8"?>
<p:tagLst xmlns:p="http://schemas.openxmlformats.org/presentationml/2006/main">
  <p:tag name="AS_UNIQUEID" val="5145"/>
</p:tagLst>
</file>

<file path=ppt/tags/tag239.xml><?xml version="1.0" encoding="utf-8"?>
<p:tagLst xmlns:p="http://schemas.openxmlformats.org/presentationml/2006/main">
  <p:tag name="AS_UNIQUEID" val="5146"/>
</p:tagLst>
</file>

<file path=ppt/tags/tag240.xml><?xml version="1.0" encoding="utf-8"?>
<p:tagLst xmlns:p="http://schemas.openxmlformats.org/presentationml/2006/main">
  <p:tag name="AS_UNIQUEID" val="5147"/>
</p:tagLst>
</file>

<file path=ppt/tags/tag241.xml><?xml version="1.0" encoding="utf-8"?>
<p:tagLst xmlns:p="http://schemas.openxmlformats.org/presentationml/2006/main">
  <p:tag name="AS_UNIQUEID" val="5148"/>
</p:tagLst>
</file>

<file path=ppt/tags/tag242.xml><?xml version="1.0" encoding="utf-8"?>
<p:tagLst xmlns:p="http://schemas.openxmlformats.org/presentationml/2006/main">
  <p:tag name="AS_UNIQUEID" val="5149"/>
</p:tagLst>
</file>

<file path=ppt/tags/tag243.xml><?xml version="1.0" encoding="utf-8"?>
<p:tagLst xmlns:p="http://schemas.openxmlformats.org/presentationml/2006/main">
  <p:tag name="AS_UNIQUEID" val="5150"/>
</p:tagLst>
</file>

<file path=ppt/tags/tag244.xml><?xml version="1.0" encoding="utf-8"?>
<p:tagLst xmlns:p="http://schemas.openxmlformats.org/presentationml/2006/main">
  <p:tag name="AS_UNIQUEID" val="5151"/>
</p:tagLst>
</file>

<file path=ppt/tags/tag245.xml><?xml version="1.0" encoding="utf-8"?>
<p:tagLst xmlns:p="http://schemas.openxmlformats.org/presentationml/2006/main">
  <p:tag name="AS_UNIQUEID" val="5152"/>
</p:tagLst>
</file>

<file path=ppt/tags/tag246.xml><?xml version="1.0" encoding="utf-8"?>
<p:tagLst xmlns:p="http://schemas.openxmlformats.org/presentationml/2006/main">
  <p:tag name="AS_UNIQUEID" val="5153"/>
</p:tagLst>
</file>

<file path=ppt/tags/tag247.xml><?xml version="1.0" encoding="utf-8"?>
<p:tagLst xmlns:p="http://schemas.openxmlformats.org/presentationml/2006/main">
  <p:tag name="AS_UNIQUEID" val="5154"/>
</p:tagLst>
</file>

<file path=ppt/tags/tag248.xml><?xml version="1.0" encoding="utf-8"?>
<p:tagLst xmlns:p="http://schemas.openxmlformats.org/presentationml/2006/main">
  <p:tag name="AS_UNIQUEID" val="5155"/>
</p:tagLst>
</file>

<file path=ppt/tags/tag249.xml><?xml version="1.0" encoding="utf-8"?>
<p:tagLst xmlns:p="http://schemas.openxmlformats.org/presentationml/2006/main">
  <p:tag name="AS_UNIQUEID" val="5156"/>
</p:tagLst>
</file>

<file path=ppt/tags/tag250.xml><?xml version="1.0" encoding="utf-8"?>
<p:tagLst xmlns:p="http://schemas.openxmlformats.org/presentationml/2006/main">
  <p:tag name="AS_UNIQUEID" val="5157"/>
</p:tagLst>
</file>

<file path=ppt/tags/tag251.xml><?xml version="1.0" encoding="utf-8"?>
<p:tagLst xmlns:p="http://schemas.openxmlformats.org/presentationml/2006/main">
  <p:tag name="AS_UNIQUEID" val="5158"/>
</p:tagLst>
</file>

<file path=ppt/tags/tag252.xml><?xml version="1.0" encoding="utf-8"?>
<p:tagLst xmlns:p="http://schemas.openxmlformats.org/presentationml/2006/main">
  <p:tag name="AS_UNIQUEID" val="5159"/>
</p:tagLst>
</file>

<file path=ppt/tags/tag253.xml><?xml version="1.0" encoding="utf-8"?>
<p:tagLst xmlns:p="http://schemas.openxmlformats.org/presentationml/2006/main">
  <p:tag name="AS_UNIQUEID" val="5160"/>
</p:tagLst>
</file>

<file path=ppt/tags/tag254.xml><?xml version="1.0" encoding="utf-8"?>
<p:tagLst xmlns:p="http://schemas.openxmlformats.org/presentationml/2006/main">
  <p:tag name="AS_UNIQUEID" val="5161"/>
</p:tagLst>
</file>

<file path=ppt/tags/tag255.xml><?xml version="1.0" encoding="utf-8"?>
<p:tagLst xmlns:p="http://schemas.openxmlformats.org/presentationml/2006/main">
  <p:tag name="AS_UNIQUEID" val="5162"/>
</p:tagLst>
</file>

<file path=ppt/tags/tag256.xml><?xml version="1.0" encoding="utf-8"?>
<p:tagLst xmlns:p="http://schemas.openxmlformats.org/presentationml/2006/main">
  <p:tag name="AS_UNIQUEID" val="5163"/>
</p:tagLst>
</file>

<file path=ppt/tags/tag257.xml><?xml version="1.0" encoding="utf-8"?>
<p:tagLst xmlns:p="http://schemas.openxmlformats.org/presentationml/2006/main">
  <p:tag name="AS_UNIQUEID" val="5164"/>
</p:tagLst>
</file>

<file path=ppt/tags/tag258.xml><?xml version="1.0" encoding="utf-8"?>
<p:tagLst xmlns:p="http://schemas.openxmlformats.org/presentationml/2006/main">
  <p:tag name="AS_UNIQUEID" val="5165"/>
</p:tagLst>
</file>

<file path=ppt/tags/tag259.xml><?xml version="1.0" encoding="utf-8"?>
<p:tagLst xmlns:p="http://schemas.openxmlformats.org/presentationml/2006/main">
  <p:tag name="AS_UNIQUEID" val="5166"/>
</p:tagLst>
</file>

<file path=ppt/tags/tag260.xml><?xml version="1.0" encoding="utf-8"?>
<p:tagLst xmlns:p="http://schemas.openxmlformats.org/presentationml/2006/main">
  <p:tag name="AS_UNIQUEID" val="5167"/>
</p:tagLst>
</file>

<file path=ppt/tags/tag261.xml><?xml version="1.0" encoding="utf-8"?>
<p:tagLst xmlns:p="http://schemas.openxmlformats.org/presentationml/2006/main">
  <p:tag name="AS_UNIQUEID" val="5168"/>
</p:tagLst>
</file>

<file path=ppt/tags/tag262.xml><?xml version="1.0" encoding="utf-8"?>
<p:tagLst xmlns:p="http://schemas.openxmlformats.org/presentationml/2006/main">
  <p:tag name="AS_UNIQUEID" val="5169"/>
</p:tagLst>
</file>

<file path=ppt/tags/tag263.xml><?xml version="1.0" encoding="utf-8"?>
<p:tagLst xmlns:p="http://schemas.openxmlformats.org/presentationml/2006/main">
  <p:tag name="AS_UNIQUEID" val="5170"/>
</p:tagLst>
</file>

<file path=ppt/tags/tag264.xml><?xml version="1.0" encoding="utf-8"?>
<p:tagLst xmlns:p="http://schemas.openxmlformats.org/presentationml/2006/main">
  <p:tag name="AS_UNIQUEID" val="5171"/>
</p:tagLst>
</file>

<file path=ppt/tags/tag265.xml><?xml version="1.0" encoding="utf-8"?>
<p:tagLst xmlns:p="http://schemas.openxmlformats.org/presentationml/2006/main">
  <p:tag name="AS_UNIQUEID" val="5172"/>
</p:tagLst>
</file>

<file path=ppt/tags/tag266.xml><?xml version="1.0" encoding="utf-8"?>
<p:tagLst xmlns:p="http://schemas.openxmlformats.org/presentationml/2006/main">
  <p:tag name="AS_UNIQUEID" val="5173"/>
</p:tagLst>
</file>

<file path=ppt/tags/tag267.xml><?xml version="1.0" encoding="utf-8"?>
<p:tagLst xmlns:p="http://schemas.openxmlformats.org/presentationml/2006/main">
  <p:tag name="AS_UNIQUEID" val="5174"/>
</p:tagLst>
</file>

<file path=ppt/tags/tag268.xml><?xml version="1.0" encoding="utf-8"?>
<p:tagLst xmlns:p="http://schemas.openxmlformats.org/presentationml/2006/main">
  <p:tag name="AS_UNIQUEID" val="5175"/>
</p:tagLst>
</file>

<file path=ppt/tags/tag269.xml><?xml version="1.0" encoding="utf-8"?>
<p:tagLst xmlns:p="http://schemas.openxmlformats.org/presentationml/2006/main">
  <p:tag name="AS_UNIQUEID" val="5176"/>
</p:tagLst>
</file>

<file path=ppt/tags/tag270.xml><?xml version="1.0" encoding="utf-8"?>
<p:tagLst xmlns:p="http://schemas.openxmlformats.org/presentationml/2006/main">
  <p:tag name="AS_UNIQUEID" val="5177"/>
</p:tagLst>
</file>

<file path=ppt/tags/tag271.xml><?xml version="1.0" encoding="utf-8"?>
<p:tagLst xmlns:p="http://schemas.openxmlformats.org/presentationml/2006/main">
  <p:tag name="AS_UNIQUEID" val="5178"/>
</p:tagLst>
</file>

<file path=ppt/tags/tag272.xml><?xml version="1.0" encoding="utf-8"?>
<p:tagLst xmlns:p="http://schemas.openxmlformats.org/presentationml/2006/main">
  <p:tag name="AS_UNIQUEID" val="5179"/>
</p:tagLst>
</file>

<file path=ppt/tags/tag273.xml><?xml version="1.0" encoding="utf-8"?>
<p:tagLst xmlns:p="http://schemas.openxmlformats.org/presentationml/2006/main">
  <p:tag name="AS_UNIQUEID" val="5180"/>
</p:tagLst>
</file>

<file path=ppt/tags/tag274.xml><?xml version="1.0" encoding="utf-8"?>
<p:tagLst xmlns:p="http://schemas.openxmlformats.org/presentationml/2006/main">
  <p:tag name="AS_UNIQUEID" val="5181"/>
</p:tagLst>
</file>

<file path=ppt/tags/tag275.xml><?xml version="1.0" encoding="utf-8"?>
<p:tagLst xmlns:p="http://schemas.openxmlformats.org/presentationml/2006/main">
  <p:tag name="AS_UNIQUEID" val="5182"/>
</p:tagLst>
</file>

<file path=ppt/tags/tag276.xml><?xml version="1.0" encoding="utf-8"?>
<p:tagLst xmlns:p="http://schemas.openxmlformats.org/presentationml/2006/main">
  <p:tag name="AS_UNIQUEID" val="5183"/>
</p:tagLst>
</file>

<file path=ppt/tags/tag277.xml><?xml version="1.0" encoding="utf-8"?>
<p:tagLst xmlns:p="http://schemas.openxmlformats.org/presentationml/2006/main">
  <p:tag name="AS_UNIQUEID" val="5184"/>
</p:tagLst>
</file>

<file path=ppt/tags/tag278.xml><?xml version="1.0" encoding="utf-8"?>
<p:tagLst xmlns:p="http://schemas.openxmlformats.org/presentationml/2006/main">
  <p:tag name="AS_UNIQUEID" val="5185"/>
</p:tagLst>
</file>

<file path=ppt/tags/tag279.xml><?xml version="1.0" encoding="utf-8"?>
<p:tagLst xmlns:p="http://schemas.openxmlformats.org/presentationml/2006/main">
  <p:tag name="AS_UNIQUEID" val="5186"/>
</p:tagLst>
</file>

<file path=ppt/tags/tag280.xml><?xml version="1.0" encoding="utf-8"?>
<p:tagLst xmlns:p="http://schemas.openxmlformats.org/presentationml/2006/main">
  <p:tag name="AS_UNIQUEID" val="5187"/>
</p:tagLst>
</file>

<file path=ppt/tags/tag281.xml><?xml version="1.0" encoding="utf-8"?>
<p:tagLst xmlns:p="http://schemas.openxmlformats.org/presentationml/2006/main">
  <p:tag name="AS_UNIQUEID" val="5188"/>
</p:tagLst>
</file>

<file path=ppt/tags/tag282.xml><?xml version="1.0" encoding="utf-8"?>
<p:tagLst xmlns:p="http://schemas.openxmlformats.org/presentationml/2006/main">
  <p:tag name="AS_UNIQUEID" val="5189"/>
</p:tagLst>
</file>

<file path=ppt/tags/tag283.xml><?xml version="1.0" encoding="utf-8"?>
<p:tagLst xmlns:p="http://schemas.openxmlformats.org/presentationml/2006/main">
  <p:tag name="AS_UNIQUEID" val="5190"/>
</p:tagLst>
</file>

<file path=ppt/tags/tag284.xml><?xml version="1.0" encoding="utf-8"?>
<p:tagLst xmlns:p="http://schemas.openxmlformats.org/presentationml/2006/main">
  <p:tag name="AS_UNIQUEID" val="5191"/>
</p:tagLst>
</file>

<file path=ppt/tags/tag285.xml><?xml version="1.0" encoding="utf-8"?>
<p:tagLst xmlns:p="http://schemas.openxmlformats.org/presentationml/2006/main">
  <p:tag name="AS_UNIQUEID" val="5192"/>
</p:tagLst>
</file>

<file path=ppt/tags/tag286.xml><?xml version="1.0" encoding="utf-8"?>
<p:tagLst xmlns:p="http://schemas.openxmlformats.org/presentationml/2006/main">
  <p:tag name="AS_UNIQUEID" val="5193"/>
</p:tagLst>
</file>

<file path=ppt/tags/tag287.xml><?xml version="1.0" encoding="utf-8"?>
<p:tagLst xmlns:p="http://schemas.openxmlformats.org/presentationml/2006/main">
  <p:tag name="AS_UNIQUEID" val="5194"/>
</p:tagLst>
</file>

<file path=ppt/tags/tag288.xml><?xml version="1.0" encoding="utf-8"?>
<p:tagLst xmlns:p="http://schemas.openxmlformats.org/presentationml/2006/main">
  <p:tag name="AS_UNIQUEID" val="5195"/>
</p:tagLst>
</file>

<file path=ppt/tags/tag289.xml><?xml version="1.0" encoding="utf-8"?>
<p:tagLst xmlns:p="http://schemas.openxmlformats.org/presentationml/2006/main">
  <p:tag name="AS_UNIQUEID" val="5196"/>
</p:tagLst>
</file>

<file path=ppt/tags/tag290.xml><?xml version="1.0" encoding="utf-8"?>
<p:tagLst xmlns:p="http://schemas.openxmlformats.org/presentationml/2006/main">
  <p:tag name="AS_UNIQUEID" val="5197"/>
</p:tagLst>
</file>

<file path=ppt/tags/tag291.xml><?xml version="1.0" encoding="utf-8"?>
<p:tagLst xmlns:p="http://schemas.openxmlformats.org/presentationml/2006/main">
  <p:tag name="AS_UNIQUEID" val="5198"/>
</p:tagLst>
</file>

<file path=ppt/tags/tag292.xml><?xml version="1.0" encoding="utf-8"?>
<p:tagLst xmlns:p="http://schemas.openxmlformats.org/presentationml/2006/main">
  <p:tag name="AS_UNIQUEID" val="5199"/>
</p:tagLst>
</file>

<file path=ppt/tags/tag293.xml><?xml version="1.0" encoding="utf-8"?>
<p:tagLst xmlns:p="http://schemas.openxmlformats.org/presentationml/2006/main">
  <p:tag name="AS_UNIQUEID" val="5200"/>
</p:tagLst>
</file>

<file path=ppt/tags/tag294.xml><?xml version="1.0" encoding="utf-8"?>
<p:tagLst xmlns:p="http://schemas.openxmlformats.org/presentationml/2006/main">
  <p:tag name="AS_UNIQUEID" val="5201"/>
</p:tagLst>
</file>

<file path=ppt/tags/tag295.xml><?xml version="1.0" encoding="utf-8"?>
<p:tagLst xmlns:p="http://schemas.openxmlformats.org/presentationml/2006/main">
  <p:tag name="AS_UNIQUEID" val="5202"/>
</p:tagLst>
</file>

<file path=ppt/tags/tag296.xml><?xml version="1.0" encoding="utf-8"?>
<p:tagLst xmlns:p="http://schemas.openxmlformats.org/presentationml/2006/main">
  <p:tag name="AS_UNIQUEID" val="5203"/>
</p:tagLst>
</file>

<file path=ppt/tags/tag297.xml><?xml version="1.0" encoding="utf-8"?>
<p:tagLst xmlns:p="http://schemas.openxmlformats.org/presentationml/2006/main">
  <p:tag name="AS_UNIQUEID" val="5204"/>
</p:tagLst>
</file>

<file path=ppt/tags/tag298.xml><?xml version="1.0" encoding="utf-8"?>
<p:tagLst xmlns:p="http://schemas.openxmlformats.org/presentationml/2006/main">
  <p:tag name="AS_UNIQUEID" val="5205"/>
</p:tagLst>
</file>

<file path=ppt/tags/tag299.xml><?xml version="1.0" encoding="utf-8"?>
<p:tagLst xmlns:p="http://schemas.openxmlformats.org/presentationml/2006/main">
  <p:tag name="AS_UNIQUEID" val="5206"/>
</p:tagLst>
</file>

<file path=ppt/tags/tag300.xml><?xml version="1.0" encoding="utf-8"?>
<p:tagLst xmlns:p="http://schemas.openxmlformats.org/presentationml/2006/main">
  <p:tag name="AS_UNIQUEID" val="5207"/>
</p:tagLst>
</file>

<file path=ppt/tags/tag301.xml><?xml version="1.0" encoding="utf-8"?>
<p:tagLst xmlns:p="http://schemas.openxmlformats.org/presentationml/2006/main">
  <p:tag name="AS_UNIQUEID" val="5208"/>
</p:tagLst>
</file>

<file path=ppt/tags/tag302.xml><?xml version="1.0" encoding="utf-8"?>
<p:tagLst xmlns:p="http://schemas.openxmlformats.org/presentationml/2006/main">
  <p:tag name="AS_UNIQUEID" val="5209"/>
</p:tagLst>
</file>

<file path=ppt/tags/tag303.xml><?xml version="1.0" encoding="utf-8"?>
<p:tagLst xmlns:p="http://schemas.openxmlformats.org/presentationml/2006/main">
  <p:tag name="AS_UNIQUEID" val="5210"/>
</p:tagLst>
</file>

<file path=ppt/tags/tag304.xml><?xml version="1.0" encoding="utf-8"?>
<p:tagLst xmlns:p="http://schemas.openxmlformats.org/presentationml/2006/main">
  <p:tag name="AS_UNIQUEID" val="5211"/>
</p:tagLst>
</file>

<file path=ppt/tags/tag305.xml><?xml version="1.0" encoding="utf-8"?>
<p:tagLst xmlns:p="http://schemas.openxmlformats.org/presentationml/2006/main">
  <p:tag name="AS_UNIQUEID" val="5212"/>
</p:tagLst>
</file>

<file path=ppt/tags/tag306.xml><?xml version="1.0" encoding="utf-8"?>
<p:tagLst xmlns:p="http://schemas.openxmlformats.org/presentationml/2006/main">
  <p:tag name="AS_UNIQUEID" val="5213"/>
</p:tagLst>
</file>

<file path=ppt/tags/tag307.xml><?xml version="1.0" encoding="utf-8"?>
<p:tagLst xmlns:p="http://schemas.openxmlformats.org/presentationml/2006/main">
  <p:tag name="AS_UNIQUEID" val="5214"/>
</p:tagLst>
</file>

<file path=ppt/tags/tag308.xml><?xml version="1.0" encoding="utf-8"?>
<p:tagLst xmlns:p="http://schemas.openxmlformats.org/presentationml/2006/main">
  <p:tag name="AS_UNIQUEID" val="5215"/>
</p:tagLst>
</file>

<file path=ppt/tags/tag309.xml><?xml version="1.0" encoding="utf-8"?>
<p:tagLst xmlns:p="http://schemas.openxmlformats.org/presentationml/2006/main">
  <p:tag name="AS_UNIQUEID" val="5216"/>
</p:tagLst>
</file>

<file path=ppt/tags/tag310.xml><?xml version="1.0" encoding="utf-8"?>
<p:tagLst xmlns:p="http://schemas.openxmlformats.org/presentationml/2006/main">
  <p:tag name="AS_UNIQUEID" val="5217"/>
</p:tagLst>
</file>

<file path=ppt/tags/tag311.xml><?xml version="1.0" encoding="utf-8"?>
<p:tagLst xmlns:p="http://schemas.openxmlformats.org/presentationml/2006/main">
  <p:tag name="AS_UNIQUEID" val="5218"/>
</p:tagLst>
</file>

<file path=ppt/tags/tag312.xml><?xml version="1.0" encoding="utf-8"?>
<p:tagLst xmlns:p="http://schemas.openxmlformats.org/presentationml/2006/main">
  <p:tag name="AS_UNIQUEID" val="5219"/>
</p:tagLst>
</file>

<file path=ppt/tags/tag313.xml><?xml version="1.0" encoding="utf-8"?>
<p:tagLst xmlns:p="http://schemas.openxmlformats.org/presentationml/2006/main">
  <p:tag name="AS_UNIQUEID" val="5220"/>
</p:tagLst>
</file>

<file path=ppt/tags/tag314.xml><?xml version="1.0" encoding="utf-8"?>
<p:tagLst xmlns:p="http://schemas.openxmlformats.org/presentationml/2006/main">
  <p:tag name="AS_UNIQUEID" val="5221"/>
</p:tagLst>
</file>

<file path=ppt/tags/tag315.xml><?xml version="1.0" encoding="utf-8"?>
<p:tagLst xmlns:p="http://schemas.openxmlformats.org/presentationml/2006/main">
  <p:tag name="AS_UNIQUEID" val="5222"/>
</p:tagLst>
</file>

<file path=ppt/tags/tag316.xml><?xml version="1.0" encoding="utf-8"?>
<p:tagLst xmlns:p="http://schemas.openxmlformats.org/presentationml/2006/main">
  <p:tag name="AS_UNIQUEID" val="5223"/>
</p:tagLst>
</file>

<file path=ppt/tags/tag317.xml><?xml version="1.0" encoding="utf-8"?>
<p:tagLst xmlns:p="http://schemas.openxmlformats.org/presentationml/2006/main">
  <p:tag name="AS_UNIQUEID" val="5224"/>
</p:tagLst>
</file>

<file path=ppt/tags/tag318.xml><?xml version="1.0" encoding="utf-8"?>
<p:tagLst xmlns:p="http://schemas.openxmlformats.org/presentationml/2006/main">
  <p:tag name="AS_UNIQUEID" val="5225"/>
</p:tagLst>
</file>

<file path=ppt/tags/tag319.xml><?xml version="1.0" encoding="utf-8"?>
<p:tagLst xmlns:p="http://schemas.openxmlformats.org/presentationml/2006/main">
  <p:tag name="AS_UNIQUEID" val="5226"/>
</p:tagLst>
</file>

<file path=ppt/tags/tag320.xml><?xml version="1.0" encoding="utf-8"?>
<p:tagLst xmlns:p="http://schemas.openxmlformats.org/presentationml/2006/main">
  <p:tag name="AS_UNIQUEID" val="5227"/>
</p:tagLst>
</file>

<file path=ppt/tags/tag321.xml><?xml version="1.0" encoding="utf-8"?>
<p:tagLst xmlns:p="http://schemas.openxmlformats.org/presentationml/2006/main">
  <p:tag name="AS_UNIQUEID" val="5228"/>
</p:tagLst>
</file>

<file path=ppt/tags/tag322.xml><?xml version="1.0" encoding="utf-8"?>
<p:tagLst xmlns:p="http://schemas.openxmlformats.org/presentationml/2006/main">
  <p:tag name="AS_UNIQUEID" val="5229"/>
</p:tagLst>
</file>

<file path=ppt/tags/tag323.xml><?xml version="1.0" encoding="utf-8"?>
<p:tagLst xmlns:p="http://schemas.openxmlformats.org/presentationml/2006/main">
  <p:tag name="AS_UNIQUEID" val="5230"/>
</p:tagLst>
</file>

<file path=ppt/tags/tag324.xml><?xml version="1.0" encoding="utf-8"?>
<p:tagLst xmlns:p="http://schemas.openxmlformats.org/presentationml/2006/main">
  <p:tag name="AS_UNIQUEID" val="5231"/>
</p:tagLst>
</file>

<file path=ppt/tags/tag325.xml><?xml version="1.0" encoding="utf-8"?>
<p:tagLst xmlns:p="http://schemas.openxmlformats.org/presentationml/2006/main">
  <p:tag name="AS_UNIQUEID" val="5232"/>
</p:tagLst>
</file>

<file path=ppt/tags/tag326.xml><?xml version="1.0" encoding="utf-8"?>
<p:tagLst xmlns:p="http://schemas.openxmlformats.org/presentationml/2006/main">
  <p:tag name="AS_UNIQUEID" val="5233"/>
</p:tagLst>
</file>

<file path=ppt/tags/tag327.xml><?xml version="1.0" encoding="utf-8"?>
<p:tagLst xmlns:p="http://schemas.openxmlformats.org/presentationml/2006/main">
  <p:tag name="AS_UNIQUEID" val="5234"/>
</p:tagLst>
</file>

<file path=ppt/tags/tag328.xml><?xml version="1.0" encoding="utf-8"?>
<p:tagLst xmlns:p="http://schemas.openxmlformats.org/presentationml/2006/main">
  <p:tag name="AS_UNIQUEID" val="5235"/>
</p:tagLst>
</file>

<file path=ppt/tags/tag329.xml><?xml version="1.0" encoding="utf-8"?>
<p:tagLst xmlns:p="http://schemas.openxmlformats.org/presentationml/2006/main">
  <p:tag name="AS_UNIQUEID" val="5236"/>
</p:tagLst>
</file>

<file path=ppt/tags/tag330.xml><?xml version="1.0" encoding="utf-8"?>
<p:tagLst xmlns:p="http://schemas.openxmlformats.org/presentationml/2006/main">
  <p:tag name="AS_UNIQUEID" val="5237"/>
</p:tagLst>
</file>

<file path=ppt/tags/tag331.xml><?xml version="1.0" encoding="utf-8"?>
<p:tagLst xmlns:p="http://schemas.openxmlformats.org/presentationml/2006/main">
  <p:tag name="AS_UNIQUEID" val="5238"/>
</p:tagLst>
</file>

<file path=ppt/tags/tag332.xml><?xml version="1.0" encoding="utf-8"?>
<p:tagLst xmlns:p="http://schemas.openxmlformats.org/presentationml/2006/main">
  <p:tag name="AS_UNIQUEID" val="5239"/>
</p:tagLst>
</file>

<file path=ppt/tags/tag333.xml><?xml version="1.0" encoding="utf-8"?>
<p:tagLst xmlns:p="http://schemas.openxmlformats.org/presentationml/2006/main">
  <p:tag name="AS_UNIQUEID" val="5240"/>
</p:tagLst>
</file>

<file path=ppt/tags/tag334.xml><?xml version="1.0" encoding="utf-8"?>
<p:tagLst xmlns:p="http://schemas.openxmlformats.org/presentationml/2006/main">
  <p:tag name="AS_UNIQUEID" val="5241"/>
</p:tagLst>
</file>

<file path=ppt/tags/tag335.xml><?xml version="1.0" encoding="utf-8"?>
<p:tagLst xmlns:p="http://schemas.openxmlformats.org/presentationml/2006/main">
  <p:tag name="AS_UNIQUEID" val="5242"/>
</p:tagLst>
</file>

<file path=ppt/tags/tag336.xml><?xml version="1.0" encoding="utf-8"?>
<p:tagLst xmlns:p="http://schemas.openxmlformats.org/presentationml/2006/main">
  <p:tag name="AS_UNIQUEID" val="5243"/>
</p:tagLst>
</file>

<file path=ppt/tags/tag337.xml><?xml version="1.0" encoding="utf-8"?>
<p:tagLst xmlns:p="http://schemas.openxmlformats.org/presentationml/2006/main">
  <p:tag name="AS_UNIQUEID" val="5244"/>
</p:tagLst>
</file>

<file path=ppt/tags/tag338.xml><?xml version="1.0" encoding="utf-8"?>
<p:tagLst xmlns:p="http://schemas.openxmlformats.org/presentationml/2006/main">
  <p:tag name="AS_UNIQUEID" val="5245"/>
</p:tagLst>
</file>

<file path=ppt/tags/tag339.xml><?xml version="1.0" encoding="utf-8"?>
<p:tagLst xmlns:p="http://schemas.openxmlformats.org/presentationml/2006/main">
  <p:tag name="AS_UNIQUEID" val="5246"/>
</p:tagLst>
</file>

<file path=ppt/tags/tag340.xml><?xml version="1.0" encoding="utf-8"?>
<p:tagLst xmlns:p="http://schemas.openxmlformats.org/presentationml/2006/main">
  <p:tag name="AS_UNIQUEID" val="5247"/>
</p:tagLst>
</file>

<file path=ppt/tags/tag341.xml><?xml version="1.0" encoding="utf-8"?>
<p:tagLst xmlns:p="http://schemas.openxmlformats.org/presentationml/2006/main">
  <p:tag name="AS_UNIQUEID" val="5248"/>
</p:tagLst>
</file>

<file path=ppt/tags/tag342.xml><?xml version="1.0" encoding="utf-8"?>
<p:tagLst xmlns:p="http://schemas.openxmlformats.org/presentationml/2006/main">
  <p:tag name="AS_UNIQUEID" val="5249"/>
</p:tagLst>
</file>

<file path=ppt/tags/tag343.xml><?xml version="1.0" encoding="utf-8"?>
<p:tagLst xmlns:p="http://schemas.openxmlformats.org/presentationml/2006/main">
  <p:tag name="AS_UNIQUEID" val="5250"/>
</p:tagLst>
</file>

<file path=ppt/tags/tag344.xml><?xml version="1.0" encoding="utf-8"?>
<p:tagLst xmlns:p="http://schemas.openxmlformats.org/presentationml/2006/main">
  <p:tag name="AS_UNIQUEID" val="5251"/>
</p:tagLst>
</file>

<file path=ppt/tags/tag345.xml><?xml version="1.0" encoding="utf-8"?>
<p:tagLst xmlns:p="http://schemas.openxmlformats.org/presentationml/2006/main">
  <p:tag name="AS_UNIQUEID" val="5252"/>
</p:tagLst>
</file>

<file path=ppt/tags/tag346.xml><?xml version="1.0" encoding="utf-8"?>
<p:tagLst xmlns:p="http://schemas.openxmlformats.org/presentationml/2006/main">
  <p:tag name="AS_UNIQUEID" val="5253"/>
</p:tagLst>
</file>

<file path=ppt/tags/tag347.xml><?xml version="1.0" encoding="utf-8"?>
<p:tagLst xmlns:p="http://schemas.openxmlformats.org/presentationml/2006/main">
  <p:tag name="AS_UNIQUEID" val="5254"/>
</p:tagLst>
</file>

<file path=ppt/tags/tag348.xml><?xml version="1.0" encoding="utf-8"?>
<p:tagLst xmlns:p="http://schemas.openxmlformats.org/presentationml/2006/main">
  <p:tag name="AS_UNIQUEID" val="5255"/>
</p:tagLst>
</file>

<file path=ppt/tags/tag349.xml><?xml version="1.0" encoding="utf-8"?>
<p:tagLst xmlns:p="http://schemas.openxmlformats.org/presentationml/2006/main">
  <p:tag name="AS_UNIQUEID" val="5256"/>
</p:tagLst>
</file>

<file path=ppt/tags/tag350.xml><?xml version="1.0" encoding="utf-8"?>
<p:tagLst xmlns:p="http://schemas.openxmlformats.org/presentationml/2006/main">
  <p:tag name="AS_UNIQUEID" val="5257"/>
</p:tagLst>
</file>

<file path=ppt/tags/tag351.xml><?xml version="1.0" encoding="utf-8"?>
<p:tagLst xmlns:p="http://schemas.openxmlformats.org/presentationml/2006/main">
  <p:tag name="AS_UNIQUEID" val="5258"/>
</p:tagLst>
</file>

<file path=ppt/tags/tag352.xml><?xml version="1.0" encoding="utf-8"?>
<p:tagLst xmlns:p="http://schemas.openxmlformats.org/presentationml/2006/main">
  <p:tag name="AS_UNIQUEID" val="5259"/>
</p:tagLst>
</file>

<file path=ppt/tags/tag353.xml><?xml version="1.0" encoding="utf-8"?>
<p:tagLst xmlns:p="http://schemas.openxmlformats.org/presentationml/2006/main">
  <p:tag name="AS_UNIQUEID" val="5260"/>
</p:tagLst>
</file>

<file path=ppt/tags/tag354.xml><?xml version="1.0" encoding="utf-8"?>
<p:tagLst xmlns:p="http://schemas.openxmlformats.org/presentationml/2006/main">
  <p:tag name="AS_UNIQUEID" val="5261"/>
</p:tagLst>
</file>

<file path=ppt/tags/tag355.xml><?xml version="1.0" encoding="utf-8"?>
<p:tagLst xmlns:p="http://schemas.openxmlformats.org/presentationml/2006/main">
  <p:tag name="AS_UNIQUEID" val="5262"/>
</p:tagLst>
</file>

<file path=ppt/tags/tag356.xml><?xml version="1.0" encoding="utf-8"?>
<p:tagLst xmlns:p="http://schemas.openxmlformats.org/presentationml/2006/main">
  <p:tag name="AS_UNIQUEID" val="5263"/>
</p:tagLst>
</file>

<file path=ppt/tags/tag357.xml><?xml version="1.0" encoding="utf-8"?>
<p:tagLst xmlns:p="http://schemas.openxmlformats.org/presentationml/2006/main">
  <p:tag name="AS_UNIQUEID" val="5264"/>
</p:tagLst>
</file>

<file path=ppt/tags/tag358.xml><?xml version="1.0" encoding="utf-8"?>
<p:tagLst xmlns:p="http://schemas.openxmlformats.org/presentationml/2006/main">
  <p:tag name="AS_UNIQUEID" val="5265"/>
</p:tagLst>
</file>

<file path=ppt/tags/tag359.xml><?xml version="1.0" encoding="utf-8"?>
<p:tagLst xmlns:p="http://schemas.openxmlformats.org/presentationml/2006/main">
  <p:tag name="AS_UNIQUEID" val="5266"/>
</p:tagLst>
</file>

<file path=ppt/tags/tag360.xml><?xml version="1.0" encoding="utf-8"?>
<p:tagLst xmlns:p="http://schemas.openxmlformats.org/presentationml/2006/main">
  <p:tag name="AS_UNIQUEID" val="5267"/>
</p:tagLst>
</file>

<file path=ppt/tags/tag361.xml><?xml version="1.0" encoding="utf-8"?>
<p:tagLst xmlns:p="http://schemas.openxmlformats.org/presentationml/2006/main">
  <p:tag name="AS_UNIQUEID" val="5268"/>
</p:tagLst>
</file>

<file path=ppt/tags/tag362.xml><?xml version="1.0" encoding="utf-8"?>
<p:tagLst xmlns:p="http://schemas.openxmlformats.org/presentationml/2006/main">
  <p:tag name="AS_UNIQUEID" val="5269"/>
</p:tagLst>
</file>

<file path=ppt/tags/tag363.xml><?xml version="1.0" encoding="utf-8"?>
<p:tagLst xmlns:p="http://schemas.openxmlformats.org/presentationml/2006/main">
  <p:tag name="AS_UNIQUEID" val="5270"/>
</p:tagLst>
</file>

<file path=ppt/tags/tag364.xml><?xml version="1.0" encoding="utf-8"?>
<p:tagLst xmlns:p="http://schemas.openxmlformats.org/presentationml/2006/main">
  <p:tag name="AS_UNIQUEID" val="5271"/>
</p:tagLst>
</file>

<file path=ppt/tags/tag365.xml><?xml version="1.0" encoding="utf-8"?>
<p:tagLst xmlns:p="http://schemas.openxmlformats.org/presentationml/2006/main">
  <p:tag name="AS_UNIQUEID" val="5272"/>
</p:tagLst>
</file>

<file path=ppt/tags/tag366.xml><?xml version="1.0" encoding="utf-8"?>
<p:tagLst xmlns:p="http://schemas.openxmlformats.org/presentationml/2006/main">
  <p:tag name="AS_UNIQUEID" val="5273"/>
</p:tagLst>
</file>

<file path=ppt/tags/tag367.xml><?xml version="1.0" encoding="utf-8"?>
<p:tagLst xmlns:p="http://schemas.openxmlformats.org/presentationml/2006/main">
  <p:tag name="AS_UNIQUEID" val="5274"/>
</p:tagLst>
</file>

<file path=ppt/tags/tag368.xml><?xml version="1.0" encoding="utf-8"?>
<p:tagLst xmlns:p="http://schemas.openxmlformats.org/presentationml/2006/main">
  <p:tag name="AS_UNIQUEID" val="5275"/>
</p:tagLst>
</file>

<file path=ppt/tags/tag369.xml><?xml version="1.0" encoding="utf-8"?>
<p:tagLst xmlns:p="http://schemas.openxmlformats.org/presentationml/2006/main">
  <p:tag name="AS_UNIQUEID" val="5276"/>
</p:tagLst>
</file>

<file path=ppt/tags/tag370.xml><?xml version="1.0" encoding="utf-8"?>
<p:tagLst xmlns:p="http://schemas.openxmlformats.org/presentationml/2006/main">
  <p:tag name="AS_UNIQUEID" val="5277"/>
</p:tagLst>
</file>

<file path=ppt/tags/tag371.xml><?xml version="1.0" encoding="utf-8"?>
<p:tagLst xmlns:p="http://schemas.openxmlformats.org/presentationml/2006/main">
  <p:tag name="AS_UNIQUEID" val="5278"/>
</p:tagLst>
</file>

<file path=ppt/tags/tag372.xml><?xml version="1.0" encoding="utf-8"?>
<p:tagLst xmlns:p="http://schemas.openxmlformats.org/presentationml/2006/main">
  <p:tag name="AS_UNIQUEID" val="5279"/>
</p:tagLst>
</file>

<file path=ppt/tags/tag373.xml><?xml version="1.0" encoding="utf-8"?>
<p:tagLst xmlns:p="http://schemas.openxmlformats.org/presentationml/2006/main">
  <p:tag name="AS_UNIQUEID" val="5280"/>
</p:tagLst>
</file>

<file path=ppt/tags/tag374.xml><?xml version="1.0" encoding="utf-8"?>
<p:tagLst xmlns:p="http://schemas.openxmlformats.org/presentationml/2006/main">
  <p:tag name="AS_UNIQUEID" val="5281"/>
</p:tagLst>
</file>

<file path=ppt/tags/tag375.xml><?xml version="1.0" encoding="utf-8"?>
<p:tagLst xmlns:p="http://schemas.openxmlformats.org/presentationml/2006/main">
  <p:tag name="AS_UNIQUEID" val="5282"/>
</p:tagLst>
</file>

<file path=ppt/tags/tag376.xml><?xml version="1.0" encoding="utf-8"?>
<p:tagLst xmlns:p="http://schemas.openxmlformats.org/presentationml/2006/main">
  <p:tag name="AS_UNIQUEID" val="5283"/>
</p:tagLst>
</file>

<file path=ppt/tags/tag377.xml><?xml version="1.0" encoding="utf-8"?>
<p:tagLst xmlns:p="http://schemas.openxmlformats.org/presentationml/2006/main">
  <p:tag name="AS_UNIQUEID" val="5284"/>
</p:tagLst>
</file>

<file path=ppt/tags/tag378.xml><?xml version="1.0" encoding="utf-8"?>
<p:tagLst xmlns:p="http://schemas.openxmlformats.org/presentationml/2006/main">
  <p:tag name="AS_UNIQUEID" val="5285"/>
</p:tagLst>
</file>

<file path=ppt/tags/tag379.xml><?xml version="1.0" encoding="utf-8"?>
<p:tagLst xmlns:p="http://schemas.openxmlformats.org/presentationml/2006/main">
  <p:tag name="AS_UNIQUEID" val="5286"/>
</p:tagLst>
</file>

<file path=ppt/tags/tag380.xml><?xml version="1.0" encoding="utf-8"?>
<p:tagLst xmlns:p="http://schemas.openxmlformats.org/presentationml/2006/main">
  <p:tag name="AS_UNIQUEID" val="5287"/>
</p:tagLst>
</file>

<file path=ppt/tags/tag381.xml><?xml version="1.0" encoding="utf-8"?>
<p:tagLst xmlns:p="http://schemas.openxmlformats.org/presentationml/2006/main">
  <p:tag name="AS_UNIQUEID" val="5288"/>
</p:tagLst>
</file>

<file path=ppt/tags/tag382.xml><?xml version="1.0" encoding="utf-8"?>
<p:tagLst xmlns:p="http://schemas.openxmlformats.org/presentationml/2006/main">
  <p:tag name="AS_UNIQUEID" val="5289"/>
</p:tagLst>
</file>

<file path=ppt/tags/tag383.xml><?xml version="1.0" encoding="utf-8"?>
<p:tagLst xmlns:p="http://schemas.openxmlformats.org/presentationml/2006/main">
  <p:tag name="AS_UNIQUEID" val="5290"/>
</p:tagLst>
</file>

<file path=ppt/tags/tag384.xml><?xml version="1.0" encoding="utf-8"?>
<p:tagLst xmlns:p="http://schemas.openxmlformats.org/presentationml/2006/main">
  <p:tag name="AS_UNIQUEID" val="5291"/>
</p:tagLst>
</file>

<file path=ppt/tags/tag385.xml><?xml version="1.0" encoding="utf-8"?>
<p:tagLst xmlns:p="http://schemas.openxmlformats.org/presentationml/2006/main">
  <p:tag name="AS_UNIQUEID" val="5292"/>
</p:tagLst>
</file>

<file path=ppt/tags/tag386.xml><?xml version="1.0" encoding="utf-8"?>
<p:tagLst xmlns:p="http://schemas.openxmlformats.org/presentationml/2006/main">
  <p:tag name="AS_UNIQUEID" val="5293"/>
</p:tagLst>
</file>

<file path=ppt/tags/tag387.xml><?xml version="1.0" encoding="utf-8"?>
<p:tagLst xmlns:p="http://schemas.openxmlformats.org/presentationml/2006/main">
  <p:tag name="AS_UNIQUEID" val="5294"/>
</p:tagLst>
</file>

<file path=ppt/tags/tag388.xml><?xml version="1.0" encoding="utf-8"?>
<p:tagLst xmlns:p="http://schemas.openxmlformats.org/presentationml/2006/main">
  <p:tag name="AS_UNIQUEID" val="5295"/>
</p:tagLst>
</file>

<file path=ppt/tags/tag389.xml><?xml version="1.0" encoding="utf-8"?>
<p:tagLst xmlns:p="http://schemas.openxmlformats.org/presentationml/2006/main">
  <p:tag name="AS_UNIQUEID" val="5296"/>
</p:tagLst>
</file>

<file path=ppt/tags/tag390.xml><?xml version="1.0" encoding="utf-8"?>
<p:tagLst xmlns:p="http://schemas.openxmlformats.org/presentationml/2006/main">
  <p:tag name="AS_UNIQUEID" val="5297"/>
</p:tagLst>
</file>

<file path=ppt/tags/tag391.xml><?xml version="1.0" encoding="utf-8"?>
<p:tagLst xmlns:p="http://schemas.openxmlformats.org/presentationml/2006/main">
  <p:tag name="AS_UNIQUEID" val="5298"/>
</p:tagLst>
</file>

<file path=ppt/tags/tag392.xml><?xml version="1.0" encoding="utf-8"?>
<p:tagLst xmlns:p="http://schemas.openxmlformats.org/presentationml/2006/main">
  <p:tag name="AS_UNIQUEID" val="5299"/>
</p:tagLst>
</file>

<file path=ppt/tags/tag393.xml><?xml version="1.0" encoding="utf-8"?>
<p:tagLst xmlns:p="http://schemas.openxmlformats.org/presentationml/2006/main">
  <p:tag name="AS_UNIQUEID" val="5300"/>
</p:tagLst>
</file>

<file path=ppt/tags/tag394.xml><?xml version="1.0" encoding="utf-8"?>
<p:tagLst xmlns:p="http://schemas.openxmlformats.org/presentationml/2006/main">
  <p:tag name="AS_UNIQUEID" val="5301"/>
</p:tagLst>
</file>

<file path=ppt/tags/tag395.xml><?xml version="1.0" encoding="utf-8"?>
<p:tagLst xmlns:p="http://schemas.openxmlformats.org/presentationml/2006/main">
  <p:tag name="AS_UNIQUEID" val="5302"/>
</p:tagLst>
</file>

<file path=ppt/tags/tag396.xml><?xml version="1.0" encoding="utf-8"?>
<p:tagLst xmlns:p="http://schemas.openxmlformats.org/presentationml/2006/main">
  <p:tag name="AS_UNIQUEID" val="5303"/>
</p:tagLst>
</file>

<file path=ppt/tags/tag397.xml><?xml version="1.0" encoding="utf-8"?>
<p:tagLst xmlns:p="http://schemas.openxmlformats.org/presentationml/2006/main">
  <p:tag name="AS_UNIQUEID" val="5304"/>
</p:tagLst>
</file>

<file path=ppt/tags/tag398.xml><?xml version="1.0" encoding="utf-8"?>
<p:tagLst xmlns:p="http://schemas.openxmlformats.org/presentationml/2006/main">
  <p:tag name="AS_UNIQUEID" val="5305"/>
</p:tagLst>
</file>

<file path=ppt/tags/tag399.xml><?xml version="1.0" encoding="utf-8"?>
<p:tagLst xmlns:p="http://schemas.openxmlformats.org/presentationml/2006/main">
  <p:tag name="AS_UNIQUEID" val="5306"/>
</p:tagLst>
</file>

<file path=ppt/tags/tag400.xml><?xml version="1.0" encoding="utf-8"?>
<p:tagLst xmlns:p="http://schemas.openxmlformats.org/presentationml/2006/main">
  <p:tag name="AS_UNIQUEID" val="5307"/>
</p:tagLst>
</file>

<file path=ppt/tags/tag401.xml><?xml version="1.0" encoding="utf-8"?>
<p:tagLst xmlns:p="http://schemas.openxmlformats.org/presentationml/2006/main">
  <p:tag name="AS_UNIQUEID" val="5308"/>
</p:tagLst>
</file>

<file path=ppt/tags/tag402.xml><?xml version="1.0" encoding="utf-8"?>
<p:tagLst xmlns:p="http://schemas.openxmlformats.org/presentationml/2006/main">
  <p:tag name="AS_UNIQUEID" val="5309"/>
</p:tagLst>
</file>

<file path=ppt/tags/tag403.xml><?xml version="1.0" encoding="utf-8"?>
<p:tagLst xmlns:p="http://schemas.openxmlformats.org/presentationml/2006/main">
  <p:tag name="AS_UNIQUEID" val="5310"/>
</p:tagLst>
</file>

<file path=ppt/tags/tag404.xml><?xml version="1.0" encoding="utf-8"?>
<p:tagLst xmlns:p="http://schemas.openxmlformats.org/presentationml/2006/main">
  <p:tag name="AS_UNIQUEID" val="5311"/>
</p:tagLst>
</file>

<file path=ppt/tags/tag405.xml><?xml version="1.0" encoding="utf-8"?>
<p:tagLst xmlns:p="http://schemas.openxmlformats.org/presentationml/2006/main">
  <p:tag name="AS_UNIQUEID" val="5312"/>
</p:tagLst>
</file>

<file path=ppt/tags/tag406.xml><?xml version="1.0" encoding="utf-8"?>
<p:tagLst xmlns:p="http://schemas.openxmlformats.org/presentationml/2006/main">
  <p:tag name="AS_UNIQUEID" val="5313"/>
</p:tagLst>
</file>

<file path=ppt/tags/tag407.xml><?xml version="1.0" encoding="utf-8"?>
<p:tagLst xmlns:p="http://schemas.openxmlformats.org/presentationml/2006/main">
  <p:tag name="AS_UNIQUEID" val="5314"/>
</p:tagLst>
</file>

<file path=ppt/tags/tag408.xml><?xml version="1.0" encoding="utf-8"?>
<p:tagLst xmlns:p="http://schemas.openxmlformats.org/presentationml/2006/main">
  <p:tag name="AS_UNIQUEID" val="5315"/>
</p:tagLst>
</file>

<file path=ppt/tags/tag409.xml><?xml version="1.0" encoding="utf-8"?>
<p:tagLst xmlns:p="http://schemas.openxmlformats.org/presentationml/2006/main">
  <p:tag name="AS_UNIQUEID" val="5316"/>
</p:tagLst>
</file>

<file path=ppt/tags/tag410.xml><?xml version="1.0" encoding="utf-8"?>
<p:tagLst xmlns:p="http://schemas.openxmlformats.org/presentationml/2006/main">
  <p:tag name="AS_UNIQUEID" val="5317"/>
</p:tagLst>
</file>

<file path=ppt/tags/tag411.xml><?xml version="1.0" encoding="utf-8"?>
<p:tagLst xmlns:p="http://schemas.openxmlformats.org/presentationml/2006/main">
  <p:tag name="AS_UNIQUEID" val="5318"/>
</p:tagLst>
</file>

<file path=ppt/tags/tag412.xml><?xml version="1.0" encoding="utf-8"?>
<p:tagLst xmlns:p="http://schemas.openxmlformats.org/presentationml/2006/main">
  <p:tag name="AS_UNIQUEID" val="5319"/>
</p:tagLst>
</file>

<file path=ppt/tags/tag413.xml><?xml version="1.0" encoding="utf-8"?>
<p:tagLst xmlns:p="http://schemas.openxmlformats.org/presentationml/2006/main">
  <p:tag name="AS_UNIQUEID" val="5320"/>
</p:tagLst>
</file>

<file path=ppt/tags/tag414.xml><?xml version="1.0" encoding="utf-8"?>
<p:tagLst xmlns:p="http://schemas.openxmlformats.org/presentationml/2006/main">
  <p:tag name="AS_UNIQUEID" val="5321"/>
</p:tagLst>
</file>

<file path=ppt/tags/tag415.xml><?xml version="1.0" encoding="utf-8"?>
<p:tagLst xmlns:p="http://schemas.openxmlformats.org/presentationml/2006/main">
  <p:tag name="AS_UNIQUEID" val="5322"/>
</p:tagLst>
</file>

<file path=ppt/tags/tag416.xml><?xml version="1.0" encoding="utf-8"?>
<p:tagLst xmlns:p="http://schemas.openxmlformats.org/presentationml/2006/main">
  <p:tag name="AS_UNIQUEID" val="5323"/>
</p:tagLst>
</file>

<file path=ppt/tags/tag417.xml><?xml version="1.0" encoding="utf-8"?>
<p:tagLst xmlns:p="http://schemas.openxmlformats.org/presentationml/2006/main">
  <p:tag name="AS_UNIQUEID" val="5324"/>
</p:tagLst>
</file>

<file path=ppt/tags/tag418.xml><?xml version="1.0" encoding="utf-8"?>
<p:tagLst xmlns:p="http://schemas.openxmlformats.org/presentationml/2006/main">
  <p:tag name="AS_UNIQUEID" val="5325"/>
</p:tagLst>
</file>

<file path=ppt/tags/tag419.xml><?xml version="1.0" encoding="utf-8"?>
<p:tagLst xmlns:p="http://schemas.openxmlformats.org/presentationml/2006/main">
  <p:tag name="AS_UNIQUEID" val="5326"/>
</p:tagLst>
</file>

<file path=ppt/tags/tag420.xml><?xml version="1.0" encoding="utf-8"?>
<p:tagLst xmlns:p="http://schemas.openxmlformats.org/presentationml/2006/main">
  <p:tag name="AS_UNIQUEID" val="5327"/>
</p:tagLst>
</file>

<file path=ppt/tags/tag421.xml><?xml version="1.0" encoding="utf-8"?>
<p:tagLst xmlns:p="http://schemas.openxmlformats.org/presentationml/2006/main">
  <p:tag name="AS_UNIQUEID" val="5328"/>
</p:tagLst>
</file>

<file path=ppt/tags/tag422.xml><?xml version="1.0" encoding="utf-8"?>
<p:tagLst xmlns:p="http://schemas.openxmlformats.org/presentationml/2006/main">
  <p:tag name="AS_UNIQUEID" val="5329"/>
</p:tagLst>
</file>

<file path=ppt/tags/tag423.xml><?xml version="1.0" encoding="utf-8"?>
<p:tagLst xmlns:p="http://schemas.openxmlformats.org/presentationml/2006/main">
  <p:tag name="AS_UNIQUEID" val="5330"/>
</p:tagLst>
</file>

<file path=ppt/tags/tag424.xml><?xml version="1.0" encoding="utf-8"?>
<p:tagLst xmlns:p="http://schemas.openxmlformats.org/presentationml/2006/main">
  <p:tag name="AS_UNIQUEID" val="5331"/>
</p:tagLst>
</file>

<file path=ppt/tags/tag425.xml><?xml version="1.0" encoding="utf-8"?>
<p:tagLst xmlns:p="http://schemas.openxmlformats.org/presentationml/2006/main">
  <p:tag name="AS_UNIQUEID" val="5332"/>
</p:tagLst>
</file>

<file path=ppt/tags/tag426.xml><?xml version="1.0" encoding="utf-8"?>
<p:tagLst xmlns:p="http://schemas.openxmlformats.org/presentationml/2006/main">
  <p:tag name="AS_UNIQUEID" val="5333"/>
</p:tagLst>
</file>

<file path=ppt/tags/tag427.xml><?xml version="1.0" encoding="utf-8"?>
<p:tagLst xmlns:p="http://schemas.openxmlformats.org/presentationml/2006/main">
  <p:tag name="AS_UNIQUEID" val="5334"/>
</p:tagLst>
</file>

<file path=ppt/tags/tag428.xml><?xml version="1.0" encoding="utf-8"?>
<p:tagLst xmlns:p="http://schemas.openxmlformats.org/presentationml/2006/main">
  <p:tag name="AS_UNIQUEID" val="5335"/>
</p:tagLst>
</file>

<file path=ppt/tags/tag429.xml><?xml version="1.0" encoding="utf-8"?>
<p:tagLst xmlns:p="http://schemas.openxmlformats.org/presentationml/2006/main">
  <p:tag name="AS_UNIQUEID" val="5336"/>
</p:tagLst>
</file>

<file path=ppt/tags/tag430.xml><?xml version="1.0" encoding="utf-8"?>
<p:tagLst xmlns:p="http://schemas.openxmlformats.org/presentationml/2006/main">
  <p:tag name="AS_UNIQUEID" val="5337"/>
</p:tagLst>
</file>

<file path=ppt/tags/tag431.xml><?xml version="1.0" encoding="utf-8"?>
<p:tagLst xmlns:p="http://schemas.openxmlformats.org/presentationml/2006/main">
  <p:tag name="AS_UNIQUEID" val="5338"/>
</p:tagLst>
</file>

<file path=ppt/tags/tag432.xml><?xml version="1.0" encoding="utf-8"?>
<p:tagLst xmlns:p="http://schemas.openxmlformats.org/presentationml/2006/main">
  <p:tag name="AS_UNIQUEID" val="5339"/>
</p:tagLst>
</file>

<file path=ppt/tags/tag433.xml><?xml version="1.0" encoding="utf-8"?>
<p:tagLst xmlns:p="http://schemas.openxmlformats.org/presentationml/2006/main">
  <p:tag name="AS_UNIQUEID" val="5340"/>
</p:tagLst>
</file>

<file path=ppt/tags/tag434.xml><?xml version="1.0" encoding="utf-8"?>
<p:tagLst xmlns:p="http://schemas.openxmlformats.org/presentationml/2006/main">
  <p:tag name="AS_UNIQUEID" val="5341"/>
</p:tagLst>
</file>

<file path=ppt/tags/tag435.xml><?xml version="1.0" encoding="utf-8"?>
<p:tagLst xmlns:p="http://schemas.openxmlformats.org/presentationml/2006/main">
  <p:tag name="AS_UNIQUEID" val="5342"/>
</p:tagLst>
</file>

<file path=ppt/tags/tag436.xml><?xml version="1.0" encoding="utf-8"?>
<p:tagLst xmlns:p="http://schemas.openxmlformats.org/presentationml/2006/main">
  <p:tag name="AS_UNIQUEID" val="5343"/>
</p:tagLst>
</file>

<file path=ppt/tags/tag437.xml><?xml version="1.0" encoding="utf-8"?>
<p:tagLst xmlns:p="http://schemas.openxmlformats.org/presentationml/2006/main">
  <p:tag name="AS_UNIQUEID" val="5344"/>
</p:tagLst>
</file>

<file path=ppt/tags/tag438.xml><?xml version="1.0" encoding="utf-8"?>
<p:tagLst xmlns:p="http://schemas.openxmlformats.org/presentationml/2006/main">
  <p:tag name="AS_UNIQUEID" val="5345"/>
</p:tagLst>
</file>

<file path=ppt/tags/tag439.xml><?xml version="1.0" encoding="utf-8"?>
<p:tagLst xmlns:p="http://schemas.openxmlformats.org/presentationml/2006/main">
  <p:tag name="AS_UNIQUEID" val="5346"/>
</p:tagLst>
</file>

<file path=ppt/tags/tag440.xml><?xml version="1.0" encoding="utf-8"?>
<p:tagLst xmlns:p="http://schemas.openxmlformats.org/presentationml/2006/main">
  <p:tag name="AS_UNIQUEID" val="5347"/>
</p:tagLst>
</file>

<file path=ppt/tags/tag441.xml><?xml version="1.0" encoding="utf-8"?>
<p:tagLst xmlns:p="http://schemas.openxmlformats.org/presentationml/2006/main">
  <p:tag name="AS_UNIQUEID" val="5348"/>
</p:tagLst>
</file>

<file path=ppt/tags/tag442.xml><?xml version="1.0" encoding="utf-8"?>
<p:tagLst xmlns:p="http://schemas.openxmlformats.org/presentationml/2006/main">
  <p:tag name="AS_UNIQUEID" val="5349"/>
</p:tagLst>
</file>

<file path=ppt/tags/tag443.xml><?xml version="1.0" encoding="utf-8"?>
<p:tagLst xmlns:p="http://schemas.openxmlformats.org/presentationml/2006/main">
  <p:tag name="AS_UNIQUEID" val="5350"/>
</p:tagLst>
</file>

<file path=ppt/tags/tag444.xml><?xml version="1.0" encoding="utf-8"?>
<p:tagLst xmlns:p="http://schemas.openxmlformats.org/presentationml/2006/main">
  <p:tag name="AS_UNIQUEID" val="5351"/>
</p:tagLst>
</file>

<file path=ppt/tags/tag445.xml><?xml version="1.0" encoding="utf-8"?>
<p:tagLst xmlns:p="http://schemas.openxmlformats.org/presentationml/2006/main">
  <p:tag name="AS_UNIQUEID" val="5352"/>
</p:tagLst>
</file>

<file path=ppt/tags/tag446.xml><?xml version="1.0" encoding="utf-8"?>
<p:tagLst xmlns:p="http://schemas.openxmlformats.org/presentationml/2006/main">
  <p:tag name="AS_UNIQUEID" val="5353"/>
</p:tagLst>
</file>

<file path=ppt/tags/tag447.xml><?xml version="1.0" encoding="utf-8"?>
<p:tagLst xmlns:p="http://schemas.openxmlformats.org/presentationml/2006/main">
  <p:tag name="AS_UNIQUEID" val="5354"/>
</p:tagLst>
</file>

<file path=ppt/tags/tag448.xml><?xml version="1.0" encoding="utf-8"?>
<p:tagLst xmlns:p="http://schemas.openxmlformats.org/presentationml/2006/main">
  <p:tag name="AS_UNIQUEID" val="5355"/>
</p:tagLst>
</file>

<file path=ppt/tags/tag449.xml><?xml version="1.0" encoding="utf-8"?>
<p:tagLst xmlns:p="http://schemas.openxmlformats.org/presentationml/2006/main">
  <p:tag name="AS_UNIQUEID" val="5356"/>
</p:tagLst>
</file>

<file path=ppt/tags/tag450.xml><?xml version="1.0" encoding="utf-8"?>
<p:tagLst xmlns:p="http://schemas.openxmlformats.org/presentationml/2006/main">
  <p:tag name="AS_UNIQUEID" val="5357"/>
</p:tagLst>
</file>

<file path=ppt/tags/tag451.xml><?xml version="1.0" encoding="utf-8"?>
<p:tagLst xmlns:p="http://schemas.openxmlformats.org/presentationml/2006/main">
  <p:tag name="AS_UNIQUEID" val="5358"/>
</p:tagLst>
</file>

<file path=ppt/tags/tag452.xml><?xml version="1.0" encoding="utf-8"?>
<p:tagLst xmlns:p="http://schemas.openxmlformats.org/presentationml/2006/main">
  <p:tag name="AS_UNIQUEID" val="5359"/>
</p:tagLst>
</file>

<file path=ppt/tags/tag453.xml><?xml version="1.0" encoding="utf-8"?>
<p:tagLst xmlns:p="http://schemas.openxmlformats.org/presentationml/2006/main">
  <p:tag name="AS_UNIQUEID" val="5360"/>
</p:tagLst>
</file>

<file path=ppt/tags/tag454.xml><?xml version="1.0" encoding="utf-8"?>
<p:tagLst xmlns:p="http://schemas.openxmlformats.org/presentationml/2006/main">
  <p:tag name="AS_UNIQUEID" val="5361"/>
</p:tagLst>
</file>

<file path=ppt/tags/tag455.xml><?xml version="1.0" encoding="utf-8"?>
<p:tagLst xmlns:p="http://schemas.openxmlformats.org/presentationml/2006/main">
  <p:tag name="AS_UNIQUEID" val="5362"/>
</p:tagLst>
</file>

<file path=ppt/tags/tag456.xml><?xml version="1.0" encoding="utf-8"?>
<p:tagLst xmlns:p="http://schemas.openxmlformats.org/presentationml/2006/main">
  <p:tag name="AS_UNIQUEID" val="5363"/>
</p:tagLst>
</file>

<file path=ppt/tags/tag457.xml><?xml version="1.0" encoding="utf-8"?>
<p:tagLst xmlns:p="http://schemas.openxmlformats.org/presentationml/2006/main">
  <p:tag name="AS_UNIQUEID" val="5364"/>
</p:tagLst>
</file>

<file path=ppt/tags/tag458.xml><?xml version="1.0" encoding="utf-8"?>
<p:tagLst xmlns:p="http://schemas.openxmlformats.org/presentationml/2006/main">
  <p:tag name="AS_UNIQUEID" val="5365"/>
</p:tagLst>
</file>

<file path=ppt/tags/tag459.xml><?xml version="1.0" encoding="utf-8"?>
<p:tagLst xmlns:p="http://schemas.openxmlformats.org/presentationml/2006/main">
  <p:tag name="AS_UNIQUEID" val="5366"/>
</p:tagLst>
</file>

<file path=ppt/tags/tag460.xml><?xml version="1.0" encoding="utf-8"?>
<p:tagLst xmlns:p="http://schemas.openxmlformats.org/presentationml/2006/main">
  <p:tag name="AS_UNIQUEID" val="5367"/>
</p:tagLst>
</file>

<file path=ppt/tags/tag461.xml><?xml version="1.0" encoding="utf-8"?>
<p:tagLst xmlns:p="http://schemas.openxmlformats.org/presentationml/2006/main">
  <p:tag name="AS_UNIQUEID" val="5368"/>
</p:tagLst>
</file>

<file path=ppt/tags/tag462.xml><?xml version="1.0" encoding="utf-8"?>
<p:tagLst xmlns:p="http://schemas.openxmlformats.org/presentationml/2006/main">
  <p:tag name="AS_UNIQUEID" val="5369"/>
</p:tagLst>
</file>

<file path=ppt/tags/tag463.xml><?xml version="1.0" encoding="utf-8"?>
<p:tagLst xmlns:p="http://schemas.openxmlformats.org/presentationml/2006/main">
  <p:tag name="AS_UNIQUEID" val="5370"/>
</p:tagLst>
</file>

<file path=ppt/tags/tag464.xml><?xml version="1.0" encoding="utf-8"?>
<p:tagLst xmlns:p="http://schemas.openxmlformats.org/presentationml/2006/main">
  <p:tag name="AS_UNIQUEID" val="5371"/>
</p:tagLst>
</file>

<file path=ppt/tags/tag465.xml><?xml version="1.0" encoding="utf-8"?>
<p:tagLst xmlns:p="http://schemas.openxmlformats.org/presentationml/2006/main">
  <p:tag name="AS_UNIQUEID" val="5372"/>
</p:tagLst>
</file>

<file path=ppt/tags/tag466.xml><?xml version="1.0" encoding="utf-8"?>
<p:tagLst xmlns:p="http://schemas.openxmlformats.org/presentationml/2006/main">
  <p:tag name="AS_UNIQUEID" val="5373"/>
</p:tagLst>
</file>

<file path=ppt/tags/tag467.xml><?xml version="1.0" encoding="utf-8"?>
<p:tagLst xmlns:p="http://schemas.openxmlformats.org/presentationml/2006/main">
  <p:tag name="AS_UNIQUEID" val="5374"/>
</p:tagLst>
</file>

<file path=ppt/tags/tag468.xml><?xml version="1.0" encoding="utf-8"?>
<p:tagLst xmlns:p="http://schemas.openxmlformats.org/presentationml/2006/main">
  <p:tag name="AS_UNIQUEID" val="5375"/>
</p:tagLst>
</file>

<file path=ppt/tags/tag469.xml><?xml version="1.0" encoding="utf-8"?>
<p:tagLst xmlns:p="http://schemas.openxmlformats.org/presentationml/2006/main">
  <p:tag name="AS_UNIQUEID" val="5376"/>
</p:tagLst>
</file>

<file path=ppt/tags/tag470.xml><?xml version="1.0" encoding="utf-8"?>
<p:tagLst xmlns:p="http://schemas.openxmlformats.org/presentationml/2006/main">
  <p:tag name="AS_UNIQUEID" val="5377"/>
</p:tagLst>
</file>

<file path=ppt/tags/tag471.xml><?xml version="1.0" encoding="utf-8"?>
<p:tagLst xmlns:p="http://schemas.openxmlformats.org/presentationml/2006/main">
  <p:tag name="AS_UNIQUEID" val="5378"/>
</p:tagLst>
</file>

<file path=ppt/tags/tag472.xml><?xml version="1.0" encoding="utf-8"?>
<p:tagLst xmlns:p="http://schemas.openxmlformats.org/presentationml/2006/main">
  <p:tag name="AS_UNIQUEID" val="5379"/>
</p:tagLst>
</file>

<file path=ppt/tags/tag473.xml><?xml version="1.0" encoding="utf-8"?>
<p:tagLst xmlns:p="http://schemas.openxmlformats.org/presentationml/2006/main">
  <p:tag name="AS_UNIQUEID" val="5380"/>
</p:tagLst>
</file>

<file path=ppt/tags/tag474.xml><?xml version="1.0" encoding="utf-8"?>
<p:tagLst xmlns:p="http://schemas.openxmlformats.org/presentationml/2006/main">
  <p:tag name="AS_UNIQUEID" val="5381"/>
</p:tagLst>
</file>

<file path=ppt/tags/tag475.xml><?xml version="1.0" encoding="utf-8"?>
<p:tagLst xmlns:p="http://schemas.openxmlformats.org/presentationml/2006/main">
  <p:tag name="AS_UNIQUEID" val="5382"/>
</p:tagLst>
</file>

<file path=ppt/tags/tag476.xml><?xml version="1.0" encoding="utf-8"?>
<p:tagLst xmlns:p="http://schemas.openxmlformats.org/presentationml/2006/main">
  <p:tag name="AS_UNIQUEID" val="5383"/>
</p:tagLst>
</file>

<file path=ppt/tags/tag477.xml><?xml version="1.0" encoding="utf-8"?>
<p:tagLst xmlns:p="http://schemas.openxmlformats.org/presentationml/2006/main">
  <p:tag name="AS_UNIQUEID" val="5384"/>
</p:tagLst>
</file>

<file path=ppt/tags/tag478.xml><?xml version="1.0" encoding="utf-8"?>
<p:tagLst xmlns:p="http://schemas.openxmlformats.org/presentationml/2006/main">
  <p:tag name="AS_UNIQUEID" val="5385"/>
</p:tagLst>
</file>

<file path=ppt/tags/tag479.xml><?xml version="1.0" encoding="utf-8"?>
<p:tagLst xmlns:p="http://schemas.openxmlformats.org/presentationml/2006/main">
  <p:tag name="AS_UNIQUEID" val="5386"/>
</p:tagLst>
</file>

<file path=ppt/tags/tag480.xml><?xml version="1.0" encoding="utf-8"?>
<p:tagLst xmlns:p="http://schemas.openxmlformats.org/presentationml/2006/main">
  <p:tag name="AS_UNIQUEID" val="5387"/>
</p:tagLst>
</file>

<file path=ppt/tags/tag481.xml><?xml version="1.0" encoding="utf-8"?>
<p:tagLst xmlns:p="http://schemas.openxmlformats.org/presentationml/2006/main">
  <p:tag name="AS_UNIQUEID" val="5388"/>
</p:tagLst>
</file>

<file path=ppt/tags/tag482.xml><?xml version="1.0" encoding="utf-8"?>
<p:tagLst xmlns:p="http://schemas.openxmlformats.org/presentationml/2006/main">
  <p:tag name="AS_UNIQUEID" val="5389"/>
</p:tagLst>
</file>

<file path=ppt/tags/tag483.xml><?xml version="1.0" encoding="utf-8"?>
<p:tagLst xmlns:p="http://schemas.openxmlformats.org/presentationml/2006/main">
  <p:tag name="AS_UNIQUEID" val="5390"/>
</p:tagLst>
</file>

<file path=ppt/tags/tag484.xml><?xml version="1.0" encoding="utf-8"?>
<p:tagLst xmlns:p="http://schemas.openxmlformats.org/presentationml/2006/main">
  <p:tag name="AS_UNIQUEID" val="5391"/>
</p:tagLst>
</file>

<file path=ppt/tags/tag485.xml><?xml version="1.0" encoding="utf-8"?>
<p:tagLst xmlns:p="http://schemas.openxmlformats.org/presentationml/2006/main">
  <p:tag name="AS_UNIQUEID" val="5392"/>
</p:tagLst>
</file>

<file path=ppt/tags/tag486.xml><?xml version="1.0" encoding="utf-8"?>
<p:tagLst xmlns:p="http://schemas.openxmlformats.org/presentationml/2006/main">
  <p:tag name="AS_UNIQUEID" val="5393"/>
</p:tagLst>
</file>

<file path=ppt/tags/tag487.xml><?xml version="1.0" encoding="utf-8"?>
<p:tagLst xmlns:p="http://schemas.openxmlformats.org/presentationml/2006/main">
  <p:tag name="AS_UNIQUEID" val="5394"/>
</p:tagLst>
</file>

<file path=ppt/tags/tag488.xml><?xml version="1.0" encoding="utf-8"?>
<p:tagLst xmlns:p="http://schemas.openxmlformats.org/presentationml/2006/main">
  <p:tag name="AS_UNIQUEID" val="5395"/>
</p:tagLst>
</file>

<file path=ppt/tags/tag489.xml><?xml version="1.0" encoding="utf-8"?>
<p:tagLst xmlns:p="http://schemas.openxmlformats.org/presentationml/2006/main">
  <p:tag name="AS_UNIQUEID" val="5396"/>
</p:tagLst>
</file>

<file path=ppt/tags/tag490.xml><?xml version="1.0" encoding="utf-8"?>
<p:tagLst xmlns:p="http://schemas.openxmlformats.org/presentationml/2006/main">
  <p:tag name="AS_UNIQUEID" val="5397"/>
</p:tagLst>
</file>

<file path=ppt/tags/tag491.xml><?xml version="1.0" encoding="utf-8"?>
<p:tagLst xmlns:p="http://schemas.openxmlformats.org/presentationml/2006/main">
  <p:tag name="AS_UNIQUEID" val="5398"/>
</p:tagLst>
</file>

<file path=ppt/tags/tag492.xml><?xml version="1.0" encoding="utf-8"?>
<p:tagLst xmlns:p="http://schemas.openxmlformats.org/presentationml/2006/main">
  <p:tag name="AS_UNIQUEID" val="5399"/>
</p:tagLst>
</file>

<file path=ppt/tags/tag493.xml><?xml version="1.0" encoding="utf-8"?>
<p:tagLst xmlns:p="http://schemas.openxmlformats.org/presentationml/2006/main">
  <p:tag name="AS_UNIQUEID" val="5400"/>
</p:tagLst>
</file>

<file path=ppt/tags/tag494.xml><?xml version="1.0" encoding="utf-8"?>
<p:tagLst xmlns:p="http://schemas.openxmlformats.org/presentationml/2006/main">
  <p:tag name="AS_UNIQUEID" val="5401"/>
</p:tagLst>
</file>

<file path=ppt/tags/tag495.xml><?xml version="1.0" encoding="utf-8"?>
<p:tagLst xmlns:p="http://schemas.openxmlformats.org/presentationml/2006/main">
  <p:tag name="AS_UNIQUEID" val="5402"/>
</p:tagLst>
</file>

<file path=ppt/tags/tag496.xml><?xml version="1.0" encoding="utf-8"?>
<p:tagLst xmlns:p="http://schemas.openxmlformats.org/presentationml/2006/main">
  <p:tag name="AS_UNIQUEID" val="5403"/>
</p:tagLst>
</file>

<file path=ppt/tags/tag497.xml><?xml version="1.0" encoding="utf-8"?>
<p:tagLst xmlns:p="http://schemas.openxmlformats.org/presentationml/2006/main">
  <p:tag name="AS_UNIQUEID" val="5404"/>
</p:tagLst>
</file>

<file path=ppt/tags/tag498.xml><?xml version="1.0" encoding="utf-8"?>
<p:tagLst xmlns:p="http://schemas.openxmlformats.org/presentationml/2006/main">
  <p:tag name="AS_UNIQUEID" val="5405"/>
</p:tagLst>
</file>

<file path=ppt/tags/tag499.xml><?xml version="1.0" encoding="utf-8"?>
<p:tagLst xmlns:p="http://schemas.openxmlformats.org/presentationml/2006/main">
  <p:tag name="AS_UNIQUEID" val="5406"/>
</p:tagLst>
</file>

<file path=ppt/tags/tag500.xml><?xml version="1.0" encoding="utf-8"?>
<p:tagLst xmlns:p="http://schemas.openxmlformats.org/presentationml/2006/main">
  <p:tag name="AS_UNIQUEID" val="5407"/>
</p:tagLst>
</file>

<file path=ppt/tags/tag501.xml><?xml version="1.0" encoding="utf-8"?>
<p:tagLst xmlns:p="http://schemas.openxmlformats.org/presentationml/2006/main">
  <p:tag name="AS_UNIQUEID" val="5408"/>
</p:tagLst>
</file>

<file path=ppt/tags/tag502.xml><?xml version="1.0" encoding="utf-8"?>
<p:tagLst xmlns:p="http://schemas.openxmlformats.org/presentationml/2006/main">
  <p:tag name="AS_UNIQUEID" val="5409"/>
</p:tagLst>
</file>

<file path=ppt/tags/tag503.xml><?xml version="1.0" encoding="utf-8"?>
<p:tagLst xmlns:p="http://schemas.openxmlformats.org/presentationml/2006/main">
  <p:tag name="AS_UNIQUEID" val="5410"/>
</p:tagLst>
</file>

<file path=ppt/tags/tag504.xml><?xml version="1.0" encoding="utf-8"?>
<p:tagLst xmlns:p="http://schemas.openxmlformats.org/presentationml/2006/main">
  <p:tag name="AS_UNIQUEID" val="5411"/>
</p:tagLst>
</file>

<file path=ppt/tags/tag505.xml><?xml version="1.0" encoding="utf-8"?>
<p:tagLst xmlns:p="http://schemas.openxmlformats.org/presentationml/2006/main">
  <p:tag name="AS_UNIQUEID" val="5412"/>
</p:tagLst>
</file>

<file path=ppt/tags/tag506.xml><?xml version="1.0" encoding="utf-8"?>
<p:tagLst xmlns:p="http://schemas.openxmlformats.org/presentationml/2006/main">
  <p:tag name="AS_UNIQUEID" val="5413"/>
</p:tagLst>
</file>

<file path=ppt/tags/tag507.xml><?xml version="1.0" encoding="utf-8"?>
<p:tagLst xmlns:p="http://schemas.openxmlformats.org/presentationml/2006/main">
  <p:tag name="AS_UNIQUEID" val="5414"/>
</p:tagLst>
</file>

<file path=ppt/tags/tag508.xml><?xml version="1.0" encoding="utf-8"?>
<p:tagLst xmlns:p="http://schemas.openxmlformats.org/presentationml/2006/main">
  <p:tag name="AS_UNIQUEID" val="5415"/>
</p:tagLst>
</file>

<file path=ppt/tags/tag509.xml><?xml version="1.0" encoding="utf-8"?>
<p:tagLst xmlns:p="http://schemas.openxmlformats.org/presentationml/2006/main">
  <p:tag name="AS_UNIQUEID" val="5416"/>
</p:tagLst>
</file>

<file path=ppt/tags/tag510.xml><?xml version="1.0" encoding="utf-8"?>
<p:tagLst xmlns:p="http://schemas.openxmlformats.org/presentationml/2006/main">
  <p:tag name="AS_UNIQUEID" val="5417"/>
</p:tagLst>
</file>

<file path=ppt/tags/tag511.xml><?xml version="1.0" encoding="utf-8"?>
<p:tagLst xmlns:p="http://schemas.openxmlformats.org/presentationml/2006/main">
  <p:tag name="AS_UNIQUEID" val="5418"/>
</p:tagLst>
</file>

<file path=ppt/tags/tag512.xml><?xml version="1.0" encoding="utf-8"?>
<p:tagLst xmlns:p="http://schemas.openxmlformats.org/presentationml/2006/main">
  <p:tag name="AS_UNIQUEID" val="5419"/>
</p:tagLst>
</file>

<file path=ppt/tags/tag513.xml><?xml version="1.0" encoding="utf-8"?>
<p:tagLst xmlns:p="http://schemas.openxmlformats.org/presentationml/2006/main">
  <p:tag name="AS_UNIQUEID" val="5420"/>
</p:tagLst>
</file>

<file path=ppt/tags/tag514.xml><?xml version="1.0" encoding="utf-8"?>
<p:tagLst xmlns:p="http://schemas.openxmlformats.org/presentationml/2006/main">
  <p:tag name="AS_UNIQUEID" val="5421"/>
</p:tagLst>
</file>

<file path=ppt/tags/tag515.xml><?xml version="1.0" encoding="utf-8"?>
<p:tagLst xmlns:p="http://schemas.openxmlformats.org/presentationml/2006/main">
  <p:tag name="AS_UNIQUEID" val="5422"/>
</p:tagLst>
</file>

<file path=ppt/tags/tag516.xml><?xml version="1.0" encoding="utf-8"?>
<p:tagLst xmlns:p="http://schemas.openxmlformats.org/presentationml/2006/main">
  <p:tag name="AS_UNIQUEID" val="5423"/>
</p:tagLst>
</file>

<file path=ppt/tags/tag517.xml><?xml version="1.0" encoding="utf-8"?>
<p:tagLst xmlns:p="http://schemas.openxmlformats.org/presentationml/2006/main">
  <p:tag name="AS_UNIQUEID" val="5424"/>
</p:tagLst>
</file>

<file path=ppt/tags/tag518.xml><?xml version="1.0" encoding="utf-8"?>
<p:tagLst xmlns:p="http://schemas.openxmlformats.org/presentationml/2006/main">
  <p:tag name="AS_UNIQUEID" val="5425"/>
</p:tagLst>
</file>

<file path=ppt/tags/tag519.xml><?xml version="1.0" encoding="utf-8"?>
<p:tagLst xmlns:p="http://schemas.openxmlformats.org/presentationml/2006/main">
  <p:tag name="AS_UNIQUEID" val="5426"/>
</p:tagLst>
</file>

<file path=ppt/tags/tag520.xml><?xml version="1.0" encoding="utf-8"?>
<p:tagLst xmlns:p="http://schemas.openxmlformats.org/presentationml/2006/main">
  <p:tag name="AS_UNIQUEID" val="5427"/>
</p:tagLst>
</file>

<file path=ppt/tags/tag521.xml><?xml version="1.0" encoding="utf-8"?>
<p:tagLst xmlns:p="http://schemas.openxmlformats.org/presentationml/2006/main">
  <p:tag name="AS_UNIQUEID" val="5428"/>
</p:tagLst>
</file>

<file path=ppt/tags/tag522.xml><?xml version="1.0" encoding="utf-8"?>
<p:tagLst xmlns:p="http://schemas.openxmlformats.org/presentationml/2006/main">
  <p:tag name="AS_UNIQUEID" val="5429"/>
</p:tagLst>
</file>

<file path=ppt/tags/tag523.xml><?xml version="1.0" encoding="utf-8"?>
<p:tagLst xmlns:p="http://schemas.openxmlformats.org/presentationml/2006/main">
  <p:tag name="AS_UNIQUEID" val="5430"/>
</p:tagLst>
</file>

<file path=ppt/tags/tag524.xml><?xml version="1.0" encoding="utf-8"?>
<p:tagLst xmlns:p="http://schemas.openxmlformats.org/presentationml/2006/main">
  <p:tag name="AS_UNIQUEID" val="5431"/>
</p:tagLst>
</file>

<file path=ppt/tags/tag525.xml><?xml version="1.0" encoding="utf-8"?>
<p:tagLst xmlns:p="http://schemas.openxmlformats.org/presentationml/2006/main">
  <p:tag name="AS_UNIQUEID" val="5432"/>
</p:tagLst>
</file>

<file path=ppt/tags/tag526.xml><?xml version="1.0" encoding="utf-8"?>
<p:tagLst xmlns:p="http://schemas.openxmlformats.org/presentationml/2006/main">
  <p:tag name="AS_UNIQUEID" val="5433"/>
</p:tagLst>
</file>

<file path=ppt/tags/tag527.xml><?xml version="1.0" encoding="utf-8"?>
<p:tagLst xmlns:p="http://schemas.openxmlformats.org/presentationml/2006/main">
  <p:tag name="AS_UNIQUEID" val="5434"/>
</p:tagLst>
</file>

<file path=ppt/tags/tag528.xml><?xml version="1.0" encoding="utf-8"?>
<p:tagLst xmlns:p="http://schemas.openxmlformats.org/presentationml/2006/main">
  <p:tag name="AS_UNIQUEID" val="5435"/>
</p:tagLst>
</file>

<file path=ppt/tags/tag529.xml><?xml version="1.0" encoding="utf-8"?>
<p:tagLst xmlns:p="http://schemas.openxmlformats.org/presentationml/2006/main">
  <p:tag name="AS_UNIQUEID" val="5436"/>
</p:tagLst>
</file>

<file path=ppt/tags/tag530.xml><?xml version="1.0" encoding="utf-8"?>
<p:tagLst xmlns:p="http://schemas.openxmlformats.org/presentationml/2006/main">
  <p:tag name="AS_UNIQUEID" val="5437"/>
</p:tagLst>
</file>

<file path=ppt/tags/tag531.xml><?xml version="1.0" encoding="utf-8"?>
<p:tagLst xmlns:p="http://schemas.openxmlformats.org/presentationml/2006/main">
  <p:tag name="AS_UNIQUEID" val="5438"/>
</p:tagLst>
</file>

<file path=ppt/tags/tag532.xml><?xml version="1.0" encoding="utf-8"?>
<p:tagLst xmlns:p="http://schemas.openxmlformats.org/presentationml/2006/main">
  <p:tag name="AS_UNIQUEID" val="5439"/>
</p:tagLst>
</file>

<file path=ppt/tags/tag533.xml><?xml version="1.0" encoding="utf-8"?>
<p:tagLst xmlns:p="http://schemas.openxmlformats.org/presentationml/2006/main">
  <p:tag name="AS_UNIQUEID" val="5440"/>
</p:tagLst>
</file>

<file path=ppt/tags/tag534.xml><?xml version="1.0" encoding="utf-8"?>
<p:tagLst xmlns:p="http://schemas.openxmlformats.org/presentationml/2006/main">
  <p:tag name="AS_UNIQUEID" val="5441"/>
</p:tagLst>
</file>

<file path=ppt/tags/tag535.xml><?xml version="1.0" encoding="utf-8"?>
<p:tagLst xmlns:p="http://schemas.openxmlformats.org/presentationml/2006/main">
  <p:tag name="AS_UNIQUEID" val="5442"/>
</p:tagLst>
</file>

<file path=ppt/tags/tag536.xml><?xml version="1.0" encoding="utf-8"?>
<p:tagLst xmlns:p="http://schemas.openxmlformats.org/presentationml/2006/main">
  <p:tag name="AS_UNIQUEID" val="5443"/>
</p:tagLst>
</file>

<file path=ppt/tags/tag537.xml><?xml version="1.0" encoding="utf-8"?>
<p:tagLst xmlns:p="http://schemas.openxmlformats.org/presentationml/2006/main">
  <p:tag name="AS_UNIQUEID" val="5444"/>
</p:tagLst>
</file>

<file path=ppt/tags/tag538.xml><?xml version="1.0" encoding="utf-8"?>
<p:tagLst xmlns:p="http://schemas.openxmlformats.org/presentationml/2006/main">
  <p:tag name="AS_UNIQUEID" val="5445"/>
</p:tagLst>
</file>

<file path=ppt/tags/tag539.xml><?xml version="1.0" encoding="utf-8"?>
<p:tagLst xmlns:p="http://schemas.openxmlformats.org/presentationml/2006/main">
  <p:tag name="AS_UNIQUEID" val="5446"/>
</p:tagLst>
</file>

<file path=ppt/tags/tag540.xml><?xml version="1.0" encoding="utf-8"?>
<p:tagLst xmlns:p="http://schemas.openxmlformats.org/presentationml/2006/main">
  <p:tag name="AS_UNIQUEID" val="5447"/>
</p:tagLst>
</file>

<file path=ppt/tags/tag541.xml><?xml version="1.0" encoding="utf-8"?>
<p:tagLst xmlns:p="http://schemas.openxmlformats.org/presentationml/2006/main">
  <p:tag name="AS_UNIQUEID" val="5448"/>
</p:tagLst>
</file>

<file path=ppt/tags/tag542.xml><?xml version="1.0" encoding="utf-8"?>
<p:tagLst xmlns:p="http://schemas.openxmlformats.org/presentationml/2006/main">
  <p:tag name="AS_UNIQUEID" val="5449"/>
</p:tagLst>
</file>

<file path=ppt/tags/tag543.xml><?xml version="1.0" encoding="utf-8"?>
<p:tagLst xmlns:p="http://schemas.openxmlformats.org/presentationml/2006/main">
  <p:tag name="AS_UNIQUEID" val="5450"/>
</p:tagLst>
</file>

<file path=ppt/tags/tag544.xml><?xml version="1.0" encoding="utf-8"?>
<p:tagLst xmlns:p="http://schemas.openxmlformats.org/presentationml/2006/main">
  <p:tag name="AS_UNIQUEID" val="5451"/>
</p:tagLst>
</file>

<file path=ppt/tags/tag545.xml><?xml version="1.0" encoding="utf-8"?>
<p:tagLst xmlns:p="http://schemas.openxmlformats.org/presentationml/2006/main">
  <p:tag name="AS_UNIQUEID" val="5452"/>
</p:tagLst>
</file>

<file path=ppt/tags/tag546.xml><?xml version="1.0" encoding="utf-8"?>
<p:tagLst xmlns:p="http://schemas.openxmlformats.org/presentationml/2006/main">
  <p:tag name="AS_UNIQUEID" val="5453"/>
</p:tagLst>
</file>

<file path=ppt/tags/tag547.xml><?xml version="1.0" encoding="utf-8"?>
<p:tagLst xmlns:p="http://schemas.openxmlformats.org/presentationml/2006/main">
  <p:tag name="AS_UNIQUEID" val="5454"/>
</p:tagLst>
</file>

<file path=ppt/tags/tag548.xml><?xml version="1.0" encoding="utf-8"?>
<p:tagLst xmlns:p="http://schemas.openxmlformats.org/presentationml/2006/main">
  <p:tag name="AS_UNIQUEID" val="5455"/>
</p:tagLst>
</file>

<file path=ppt/tags/tag549.xml><?xml version="1.0" encoding="utf-8"?>
<p:tagLst xmlns:p="http://schemas.openxmlformats.org/presentationml/2006/main">
  <p:tag name="AS_UNIQUEID" val="5456"/>
</p:tagLst>
</file>

<file path=ppt/tags/tag550.xml><?xml version="1.0" encoding="utf-8"?>
<p:tagLst xmlns:p="http://schemas.openxmlformats.org/presentationml/2006/main">
  <p:tag name="AS_UNIQUEID" val="5457"/>
</p:tagLst>
</file>

<file path=ppt/tags/tag551.xml><?xml version="1.0" encoding="utf-8"?>
<p:tagLst xmlns:p="http://schemas.openxmlformats.org/presentationml/2006/main">
  <p:tag name="AS_UNIQUEID" val="5458"/>
</p:tagLst>
</file>

<file path=ppt/tags/tag552.xml><?xml version="1.0" encoding="utf-8"?>
<p:tagLst xmlns:p="http://schemas.openxmlformats.org/presentationml/2006/main">
  <p:tag name="AS_UNIQUEID" val="5459"/>
</p:tagLst>
</file>

<file path=ppt/tags/tag553.xml><?xml version="1.0" encoding="utf-8"?>
<p:tagLst xmlns:p="http://schemas.openxmlformats.org/presentationml/2006/main">
  <p:tag name="AS_UNIQUEID" val="5460"/>
</p:tagLst>
</file>

<file path=ppt/tags/tag554.xml><?xml version="1.0" encoding="utf-8"?>
<p:tagLst xmlns:p="http://schemas.openxmlformats.org/presentationml/2006/main">
  <p:tag name="AS_UNIQUEID" val="5461"/>
</p:tagLst>
</file>

<file path=ppt/tags/tag555.xml><?xml version="1.0" encoding="utf-8"?>
<p:tagLst xmlns:p="http://schemas.openxmlformats.org/presentationml/2006/main">
  <p:tag name="AS_UNIQUEID" val="5462"/>
</p:tagLst>
</file>

<file path=ppt/tags/tag556.xml><?xml version="1.0" encoding="utf-8"?>
<p:tagLst xmlns:p="http://schemas.openxmlformats.org/presentationml/2006/main">
  <p:tag name="AS_UNIQUEID" val="5463"/>
</p:tagLst>
</file>

<file path=ppt/tags/tag557.xml><?xml version="1.0" encoding="utf-8"?>
<p:tagLst xmlns:p="http://schemas.openxmlformats.org/presentationml/2006/main">
  <p:tag name="AS_UNIQUEID" val="5464"/>
</p:tagLst>
</file>

<file path=ppt/tags/tag558.xml><?xml version="1.0" encoding="utf-8"?>
<p:tagLst xmlns:p="http://schemas.openxmlformats.org/presentationml/2006/main">
  <p:tag name="AS_UNIQUEID" val="5465"/>
</p:tagLst>
</file>

<file path=ppt/tags/tag559.xml><?xml version="1.0" encoding="utf-8"?>
<p:tagLst xmlns:p="http://schemas.openxmlformats.org/presentationml/2006/main">
  <p:tag name="AS_UNIQUEID" val="5466"/>
</p:tagLst>
</file>

<file path=ppt/tags/tag560.xml><?xml version="1.0" encoding="utf-8"?>
<p:tagLst xmlns:p="http://schemas.openxmlformats.org/presentationml/2006/main">
  <p:tag name="AS_UNIQUEID" val="5467"/>
</p:tagLst>
</file>

<file path=ppt/tags/tag561.xml><?xml version="1.0" encoding="utf-8"?>
<p:tagLst xmlns:p="http://schemas.openxmlformats.org/presentationml/2006/main">
  <p:tag name="AS_UNIQUEID" val="5468"/>
</p:tagLst>
</file>

<file path=ppt/tags/tag562.xml><?xml version="1.0" encoding="utf-8"?>
<p:tagLst xmlns:p="http://schemas.openxmlformats.org/presentationml/2006/main">
  <p:tag name="AS_UNIQUEID" val="5469"/>
</p:tagLst>
</file>

<file path=ppt/tags/tag563.xml><?xml version="1.0" encoding="utf-8"?>
<p:tagLst xmlns:p="http://schemas.openxmlformats.org/presentationml/2006/main">
  <p:tag name="AS_UNIQUEID" val="5470"/>
</p:tagLst>
</file>

<file path=ppt/tags/tag564.xml><?xml version="1.0" encoding="utf-8"?>
<p:tagLst xmlns:p="http://schemas.openxmlformats.org/presentationml/2006/main">
  <p:tag name="AS_UNIQUEID" val="5471"/>
</p:tagLst>
</file>

<file path=ppt/tags/tag565.xml><?xml version="1.0" encoding="utf-8"?>
<p:tagLst xmlns:p="http://schemas.openxmlformats.org/presentationml/2006/main">
  <p:tag name="AS_UNIQUEID" val="5472"/>
</p:tagLst>
</file>

<file path=ppt/tags/tag566.xml><?xml version="1.0" encoding="utf-8"?>
<p:tagLst xmlns:p="http://schemas.openxmlformats.org/presentationml/2006/main">
  <p:tag name="AS_UNIQUEID" val="5473"/>
</p:tagLst>
</file>

<file path=ppt/tags/tag567.xml><?xml version="1.0" encoding="utf-8"?>
<p:tagLst xmlns:p="http://schemas.openxmlformats.org/presentationml/2006/main">
  <p:tag name="AS_UNIQUEID" val="5474"/>
</p:tagLst>
</file>

<file path=ppt/tags/tag568.xml><?xml version="1.0" encoding="utf-8"?>
<p:tagLst xmlns:p="http://schemas.openxmlformats.org/presentationml/2006/main">
  <p:tag name="AS_UNIQUEID" val="5475"/>
</p:tagLst>
</file>

<file path=ppt/tags/tag569.xml><?xml version="1.0" encoding="utf-8"?>
<p:tagLst xmlns:p="http://schemas.openxmlformats.org/presentationml/2006/main">
  <p:tag name="AS_UNIQUEID" val="5476"/>
</p:tagLst>
</file>

<file path=ppt/tags/tag570.xml><?xml version="1.0" encoding="utf-8"?>
<p:tagLst xmlns:p="http://schemas.openxmlformats.org/presentationml/2006/main">
  <p:tag name="AS_UNIQUEID" val="5477"/>
</p:tagLst>
</file>

<file path=ppt/tags/tag571.xml><?xml version="1.0" encoding="utf-8"?>
<p:tagLst xmlns:p="http://schemas.openxmlformats.org/presentationml/2006/main">
  <p:tag name="AS_UNIQUEID" val="5478"/>
</p:tagLst>
</file>

<file path=ppt/tags/tag572.xml><?xml version="1.0" encoding="utf-8"?>
<p:tagLst xmlns:p="http://schemas.openxmlformats.org/presentationml/2006/main">
  <p:tag name="AS_UNIQUEID" val="5479"/>
</p:tagLst>
</file>

<file path=ppt/tags/tag573.xml><?xml version="1.0" encoding="utf-8"?>
<p:tagLst xmlns:p="http://schemas.openxmlformats.org/presentationml/2006/main">
  <p:tag name="AS_UNIQUEID" val="5480"/>
</p:tagLst>
</file>

<file path=ppt/tags/tag574.xml><?xml version="1.0" encoding="utf-8"?>
<p:tagLst xmlns:p="http://schemas.openxmlformats.org/presentationml/2006/main">
  <p:tag name="AS_UNIQUEID" val="5481"/>
</p:tagLst>
</file>

<file path=ppt/tags/tag575.xml><?xml version="1.0" encoding="utf-8"?>
<p:tagLst xmlns:p="http://schemas.openxmlformats.org/presentationml/2006/main">
  <p:tag name="AS_UNIQUEID" val="5482"/>
</p:tagLst>
</file>

<file path=ppt/tags/tag576.xml><?xml version="1.0" encoding="utf-8"?>
<p:tagLst xmlns:p="http://schemas.openxmlformats.org/presentationml/2006/main">
  <p:tag name="AS_UNIQUEID" val="5483"/>
</p:tagLst>
</file>

<file path=ppt/tags/tag577.xml><?xml version="1.0" encoding="utf-8"?>
<p:tagLst xmlns:p="http://schemas.openxmlformats.org/presentationml/2006/main">
  <p:tag name="AS_UNIQUEID" val="5484"/>
</p:tagLst>
</file>

<file path=ppt/tags/tag578.xml><?xml version="1.0" encoding="utf-8"?>
<p:tagLst xmlns:p="http://schemas.openxmlformats.org/presentationml/2006/main">
  <p:tag name="AS_UNIQUEID" val="5485"/>
</p:tagLst>
</file>

<file path=ppt/tags/tag579.xml><?xml version="1.0" encoding="utf-8"?>
<p:tagLst xmlns:p="http://schemas.openxmlformats.org/presentationml/2006/main">
  <p:tag name="AS_UNIQUEID" val="5486"/>
</p:tagLst>
</file>

<file path=ppt/tags/tag580.xml><?xml version="1.0" encoding="utf-8"?>
<p:tagLst xmlns:p="http://schemas.openxmlformats.org/presentationml/2006/main">
  <p:tag name="AS_UNIQUEID" val="5487"/>
</p:tagLst>
</file>

<file path=ppt/tags/tag581.xml><?xml version="1.0" encoding="utf-8"?>
<p:tagLst xmlns:p="http://schemas.openxmlformats.org/presentationml/2006/main">
  <p:tag name="AS_UNIQUEID" val="5488"/>
</p:tagLst>
</file>

<file path=ppt/tags/tag582.xml><?xml version="1.0" encoding="utf-8"?>
<p:tagLst xmlns:p="http://schemas.openxmlformats.org/presentationml/2006/main">
  <p:tag name="AS_UNIQUEID" val="5489"/>
</p:tagLst>
</file>

<file path=ppt/tags/tag583.xml><?xml version="1.0" encoding="utf-8"?>
<p:tagLst xmlns:p="http://schemas.openxmlformats.org/presentationml/2006/main">
  <p:tag name="AS_UNIQUEID" val="5490"/>
</p:tagLst>
</file>

<file path=ppt/tags/tag584.xml><?xml version="1.0" encoding="utf-8"?>
<p:tagLst xmlns:p="http://schemas.openxmlformats.org/presentationml/2006/main">
  <p:tag name="AS_UNIQUEID" val="5491"/>
</p:tagLst>
</file>

<file path=ppt/tags/tag585.xml><?xml version="1.0" encoding="utf-8"?>
<p:tagLst xmlns:p="http://schemas.openxmlformats.org/presentationml/2006/main">
  <p:tag name="AS_UNIQUEID" val="5492"/>
</p:tagLst>
</file>

<file path=ppt/tags/tag586.xml><?xml version="1.0" encoding="utf-8"?>
<p:tagLst xmlns:p="http://schemas.openxmlformats.org/presentationml/2006/main">
  <p:tag name="AS_UNIQUEID" val="5493"/>
</p:tagLst>
</file>

<file path=ppt/tags/tag587.xml><?xml version="1.0" encoding="utf-8"?>
<p:tagLst xmlns:p="http://schemas.openxmlformats.org/presentationml/2006/main">
  <p:tag name="AS_UNIQUEID" val="5494"/>
</p:tagLst>
</file>

<file path=ppt/tags/tag588.xml><?xml version="1.0" encoding="utf-8"?>
<p:tagLst xmlns:p="http://schemas.openxmlformats.org/presentationml/2006/main">
  <p:tag name="AS_UNIQUEID" val="5495"/>
</p:tagLst>
</file>

<file path=ppt/tags/tag589.xml><?xml version="1.0" encoding="utf-8"?>
<p:tagLst xmlns:p="http://schemas.openxmlformats.org/presentationml/2006/main">
  <p:tag name="AS_UNIQUEID" val="5496"/>
</p:tagLst>
</file>

<file path=ppt/tags/tag590.xml><?xml version="1.0" encoding="utf-8"?>
<p:tagLst xmlns:p="http://schemas.openxmlformats.org/presentationml/2006/main">
  <p:tag name="AS_UNIQUEID" val="5497"/>
</p:tagLst>
</file>

<file path=ppt/tags/tag591.xml><?xml version="1.0" encoding="utf-8"?>
<p:tagLst xmlns:p="http://schemas.openxmlformats.org/presentationml/2006/main">
  <p:tag name="AS_UNIQUEID" val="5498"/>
</p:tagLst>
</file>

<file path=ppt/tags/tag592.xml><?xml version="1.0" encoding="utf-8"?>
<p:tagLst xmlns:p="http://schemas.openxmlformats.org/presentationml/2006/main">
  <p:tag name="AS_UNIQUEID" val="5499"/>
</p:tagLst>
</file>

<file path=ppt/tags/tag593.xml><?xml version="1.0" encoding="utf-8"?>
<p:tagLst xmlns:p="http://schemas.openxmlformats.org/presentationml/2006/main">
  <p:tag name="AS_UNIQUEID" val="5500"/>
</p:tagLst>
</file>

<file path=ppt/tags/tag594.xml><?xml version="1.0" encoding="utf-8"?>
<p:tagLst xmlns:p="http://schemas.openxmlformats.org/presentationml/2006/main">
  <p:tag name="AS_UNIQUEID" val="5501"/>
</p:tagLst>
</file>

<file path=ppt/tags/tag595.xml><?xml version="1.0" encoding="utf-8"?>
<p:tagLst xmlns:p="http://schemas.openxmlformats.org/presentationml/2006/main">
  <p:tag name="AS_UNIQUEID" val="5502"/>
</p:tagLst>
</file>

<file path=ppt/tags/tag596.xml><?xml version="1.0" encoding="utf-8"?>
<p:tagLst xmlns:p="http://schemas.openxmlformats.org/presentationml/2006/main">
  <p:tag name="AS_UNIQUEID" val="5503"/>
</p:tagLst>
</file>

<file path=ppt/tags/tag597.xml><?xml version="1.0" encoding="utf-8"?>
<p:tagLst xmlns:p="http://schemas.openxmlformats.org/presentationml/2006/main">
  <p:tag name="AS_UNIQUEID" val="5504"/>
</p:tagLst>
</file>

<file path=ppt/tags/tag598.xml><?xml version="1.0" encoding="utf-8"?>
<p:tagLst xmlns:p="http://schemas.openxmlformats.org/presentationml/2006/main">
  <p:tag name="AS_UNIQUEID" val="5505"/>
</p:tagLst>
</file>

<file path=ppt/tags/tag599.xml><?xml version="1.0" encoding="utf-8"?>
<p:tagLst xmlns:p="http://schemas.openxmlformats.org/presentationml/2006/main">
  <p:tag name="AS_UNIQUEID" val="5506"/>
</p:tagLst>
</file>

<file path=ppt/tags/tag600.xml><?xml version="1.0" encoding="utf-8"?>
<p:tagLst xmlns:p="http://schemas.openxmlformats.org/presentationml/2006/main">
  <p:tag name="AS_UNIQUEID" val="5507"/>
</p:tagLst>
</file>

<file path=ppt/tags/tag601.xml><?xml version="1.0" encoding="utf-8"?>
<p:tagLst xmlns:p="http://schemas.openxmlformats.org/presentationml/2006/main">
  <p:tag name="AS_UNIQUEID" val="5508"/>
</p:tagLst>
</file>

<file path=ppt/tags/tag602.xml><?xml version="1.0" encoding="utf-8"?>
<p:tagLst xmlns:p="http://schemas.openxmlformats.org/presentationml/2006/main">
  <p:tag name="AS_UNIQUEID" val="5509"/>
</p:tagLst>
</file>

<file path=ppt/tags/tag603.xml><?xml version="1.0" encoding="utf-8"?>
<p:tagLst xmlns:p="http://schemas.openxmlformats.org/presentationml/2006/main">
  <p:tag name="AS_UNIQUEID" val="5510"/>
</p:tagLst>
</file>

<file path=ppt/tags/tag604.xml><?xml version="1.0" encoding="utf-8"?>
<p:tagLst xmlns:p="http://schemas.openxmlformats.org/presentationml/2006/main">
  <p:tag name="AS_UNIQUEID" val="5511"/>
</p:tagLst>
</file>

<file path=ppt/tags/tag605.xml><?xml version="1.0" encoding="utf-8"?>
<p:tagLst xmlns:p="http://schemas.openxmlformats.org/presentationml/2006/main">
  <p:tag name="AS_UNIQUEID" val="5512"/>
</p:tagLst>
</file>

<file path=ppt/tags/tag606.xml><?xml version="1.0" encoding="utf-8"?>
<p:tagLst xmlns:p="http://schemas.openxmlformats.org/presentationml/2006/main">
  <p:tag name="AS_UNIQUEID" val="5513"/>
</p:tagLst>
</file>

<file path=ppt/tags/tag607.xml><?xml version="1.0" encoding="utf-8"?>
<p:tagLst xmlns:p="http://schemas.openxmlformats.org/presentationml/2006/main">
  <p:tag name="AS_UNIQUEID" val="5514"/>
</p:tagLst>
</file>

<file path=ppt/tags/tag608.xml><?xml version="1.0" encoding="utf-8"?>
<p:tagLst xmlns:p="http://schemas.openxmlformats.org/presentationml/2006/main">
  <p:tag name="AS_UNIQUEID" val="5515"/>
</p:tagLst>
</file>

<file path=ppt/tags/tag609.xml><?xml version="1.0" encoding="utf-8"?>
<p:tagLst xmlns:p="http://schemas.openxmlformats.org/presentationml/2006/main">
  <p:tag name="AS_UNIQUEID" val="5516"/>
</p:tagLst>
</file>

<file path=ppt/tags/tag610.xml><?xml version="1.0" encoding="utf-8"?>
<p:tagLst xmlns:p="http://schemas.openxmlformats.org/presentationml/2006/main">
  <p:tag name="AS_UNIQUEID" val="5517"/>
</p:tagLst>
</file>

<file path=ppt/tags/tag611.xml><?xml version="1.0" encoding="utf-8"?>
<p:tagLst xmlns:p="http://schemas.openxmlformats.org/presentationml/2006/main">
  <p:tag name="AS_UNIQUEID" val="5518"/>
</p:tagLst>
</file>

<file path=ppt/tags/tag612.xml><?xml version="1.0" encoding="utf-8"?>
<p:tagLst xmlns:p="http://schemas.openxmlformats.org/presentationml/2006/main">
  <p:tag name="AS_UNIQUEID" val="5519"/>
</p:tagLst>
</file>

<file path=ppt/tags/tag613.xml><?xml version="1.0" encoding="utf-8"?>
<p:tagLst xmlns:p="http://schemas.openxmlformats.org/presentationml/2006/main">
  <p:tag name="AS_UNIQUEID" val="5520"/>
</p:tagLst>
</file>

<file path=ppt/tags/tag614.xml><?xml version="1.0" encoding="utf-8"?>
<p:tagLst xmlns:p="http://schemas.openxmlformats.org/presentationml/2006/main">
  <p:tag name="AS_UNIQUEID" val="5521"/>
</p:tagLst>
</file>

<file path=ppt/tags/tag615.xml><?xml version="1.0" encoding="utf-8"?>
<p:tagLst xmlns:p="http://schemas.openxmlformats.org/presentationml/2006/main">
  <p:tag name="AS_UNIQUEID" val="5522"/>
</p:tagLst>
</file>

<file path=ppt/tags/tag616.xml><?xml version="1.0" encoding="utf-8"?>
<p:tagLst xmlns:p="http://schemas.openxmlformats.org/presentationml/2006/main">
  <p:tag name="AS_UNIQUEID" val="5523"/>
</p:tagLst>
</file>

<file path=ppt/tags/tag617.xml><?xml version="1.0" encoding="utf-8"?>
<p:tagLst xmlns:p="http://schemas.openxmlformats.org/presentationml/2006/main">
  <p:tag name="AS_UNIQUEID" val="5524"/>
</p:tagLst>
</file>

<file path=ppt/tags/tag618.xml><?xml version="1.0" encoding="utf-8"?>
<p:tagLst xmlns:p="http://schemas.openxmlformats.org/presentationml/2006/main">
  <p:tag name="AS_UNIQUEID" val="5525"/>
</p:tagLst>
</file>

<file path=ppt/tags/tag619.xml><?xml version="1.0" encoding="utf-8"?>
<p:tagLst xmlns:p="http://schemas.openxmlformats.org/presentationml/2006/main">
  <p:tag name="AS_UNIQUEID" val="5526"/>
</p:tagLst>
</file>

<file path=ppt/tags/tag620.xml><?xml version="1.0" encoding="utf-8"?>
<p:tagLst xmlns:p="http://schemas.openxmlformats.org/presentationml/2006/main">
  <p:tag name="AS_UNIQUEID" val="5527"/>
</p:tagLst>
</file>

<file path=ppt/tags/tag621.xml><?xml version="1.0" encoding="utf-8"?>
<p:tagLst xmlns:p="http://schemas.openxmlformats.org/presentationml/2006/main">
  <p:tag name="AS_UNIQUEID" val="5528"/>
</p:tagLst>
</file>

<file path=ppt/tags/tag622.xml><?xml version="1.0" encoding="utf-8"?>
<p:tagLst xmlns:p="http://schemas.openxmlformats.org/presentationml/2006/main">
  <p:tag name="AS_UNIQUEID" val="5529"/>
</p:tagLst>
</file>

<file path=ppt/tags/tag623.xml><?xml version="1.0" encoding="utf-8"?>
<p:tagLst xmlns:p="http://schemas.openxmlformats.org/presentationml/2006/main">
  <p:tag name="AS_UNIQUEID" val="5530"/>
</p:tagLst>
</file>

<file path=ppt/tags/tag624.xml><?xml version="1.0" encoding="utf-8"?>
<p:tagLst xmlns:p="http://schemas.openxmlformats.org/presentationml/2006/main">
  <p:tag name="AS_UNIQUEID" val="5531"/>
</p:tagLst>
</file>

<file path=ppt/tags/tag625.xml><?xml version="1.0" encoding="utf-8"?>
<p:tagLst xmlns:p="http://schemas.openxmlformats.org/presentationml/2006/main">
  <p:tag name="AS_UNIQUEID" val="5532"/>
</p:tagLst>
</file>

<file path=ppt/tags/tag626.xml><?xml version="1.0" encoding="utf-8"?>
<p:tagLst xmlns:p="http://schemas.openxmlformats.org/presentationml/2006/main">
  <p:tag name="AS_UNIQUEID" val="5533"/>
</p:tagLst>
</file>

<file path=ppt/tags/tag627.xml><?xml version="1.0" encoding="utf-8"?>
<p:tagLst xmlns:p="http://schemas.openxmlformats.org/presentationml/2006/main">
  <p:tag name="AS_UNIQUEID" val="5534"/>
</p:tagLst>
</file>

<file path=ppt/tags/tag628.xml><?xml version="1.0" encoding="utf-8"?>
<p:tagLst xmlns:p="http://schemas.openxmlformats.org/presentationml/2006/main">
  <p:tag name="AS_UNIQUEID" val="5535"/>
</p:tagLst>
</file>

<file path=ppt/tags/tag629.xml><?xml version="1.0" encoding="utf-8"?>
<p:tagLst xmlns:p="http://schemas.openxmlformats.org/presentationml/2006/main">
  <p:tag name="AS_UNIQUEID" val="5536"/>
</p:tagLst>
</file>

<file path=ppt/tags/tag630.xml><?xml version="1.0" encoding="utf-8"?>
<p:tagLst xmlns:p="http://schemas.openxmlformats.org/presentationml/2006/main">
  <p:tag name="AS_UNIQUEID" val="5537"/>
</p:tagLst>
</file>

<file path=ppt/tags/tag631.xml><?xml version="1.0" encoding="utf-8"?>
<p:tagLst xmlns:p="http://schemas.openxmlformats.org/presentationml/2006/main">
  <p:tag name="AS_UNIQUEID" val="5538"/>
</p:tagLst>
</file>

<file path=ppt/tags/tag632.xml><?xml version="1.0" encoding="utf-8"?>
<p:tagLst xmlns:p="http://schemas.openxmlformats.org/presentationml/2006/main">
  <p:tag name="AS_UNIQUEID" val="5733"/>
</p:tagLst>
</file>

<file path=ppt/tags/tag633.xml><?xml version="1.0" encoding="utf-8"?>
<p:tagLst xmlns:p="http://schemas.openxmlformats.org/presentationml/2006/main">
  <p:tag name="AS_UNIQUEID" val="5734"/>
</p:tagLst>
</file>

<file path=ppt/tags/tag63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lipFill rotWithShape="1">
          <a:blip r:embed="rId1"/>
          <a:stretch>
            <a:fillRect l="-1000"/>
          </a:stretch>
        </a:blipFill>
      </a:spPr>
      <a:bodyPr/>
      <a:lstStyle>
        <a:defPPr>
          <a:defRPr>
            <a:noFill/>
          </a:defRPr>
        </a:defPPr>
      </a:lstStyle>
    </a:spDef>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276</Paragraphs>
  <Slides>21</Slides>
  <Notes>4</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21</vt:i4>
      </vt:variant>
    </vt:vector>
  </HeadingPairs>
  <TitlesOfParts>
    <vt:vector baseType="lpstr" size="30">
      <vt:lpstr>Arial</vt:lpstr>
      <vt:lpstr>Calibri</vt:lpstr>
      <vt:lpstr>微软雅黑</vt:lpstr>
      <vt:lpstr>宋体</vt:lpstr>
      <vt:lpstr>Times New Roman</vt:lpstr>
      <vt:lpstr>汉仪旗黑-85S</vt:lpstr>
      <vt:lpstr>Calibri Light</vt:lpstr>
      <vt:lpstr>仿宋</vt:lpstr>
      <vt:lpstr>Office Theme</vt:lpstr>
      <vt:lpstr>第十二单元  植物生命活动的调节</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2024-09-15T16:57:59.703</cp:lastPrinted>
  <dcterms:created xsi:type="dcterms:W3CDTF">2024-09-15T08:57:59Z</dcterms:created>
  <dcterms:modified xsi:type="dcterms:W3CDTF">2024-09-15T08:58:02Z</dcterms:modified>
</cp:coreProperties>
</file>