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8D4D20-97E0-4BB3-9F8D-A652361AA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F39AB-DFCC-41CF-9DDB-984197E81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93717F-DF99-40E1-B7BB-CF9E1DB7F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044578-E682-400B-B729-1FF864341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2DCEAE-28C4-4399-838E-FC403789DD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D559BE-38C5-402B-9017-04EAF043B2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9E39D6-B13C-4616-9130-E7665A8362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28FD41-13AE-4689-BE8F-910E16CD7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22DEB9-E7C2-47AE-BDB9-C2B62FD313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2B334-2D4A-4A41-B503-9748A4E02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0AD36-410A-4F6B-ACE3-FBB41810B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22220404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互联网金融与小微企业融资模式创新研究</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2024-01-28</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https://wenku.baidu.com</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互联网金融概述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小微企业融资现状及问题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互联网金融与小微企业融资模式创新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互联网金融与小微企业融资模式创新的挑战与对策</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金融的快速发展为小微企业融资提供了新的解决方案。随着互联网和移动设备的普及，以及大数据、云计算等技术的应用，互联网金融在降低交易成本、提高融资效率等方面具有显著优势，有助于缓解小微企业融资难、融资贵的问题。</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小微企业是国民经济的重要组成部分，对于促进经济增长、增加就业、推动创新等具有重要作用。然而，由于小微企业通常缺乏抵押物、信用记录不足等原因，传统金融机构往往难以满足其融资需求。因此，研究互联网金融与小微企业融资模式创新对于促进小微企业发展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研究目的：本研究旨在探讨互联网金融对小微企业融资模式的影响及创新路径，为政策制定者和实践者提供理论支持和操作建议。</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研究问题：本研究将围绕以下几个问题展开研究</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1. 互联网金融如何影响小微企业融资模式？</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2. 互联网金融在支持小微企业融资方面存在哪些问题？</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3. 如何通过模式创新进一步提高互联网金融对小微企业的融资支持效率？</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本研究将采用文献综述、案例分析和实证研究等方法，对互联网金融与小微企业融资模式创新进行深入探讨。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研究框架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本研究将按照以下框架进行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669" r="236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研究方法和框架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30" r="1703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920" r="1892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研究方法和框架</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2. 分析互联网金融对小微企业融资模式的影响及存在的问题；</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3. 探讨互联网金融支持小微企业融资的模式创新路径；</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4. 通过实证研究验证模式创新的有效性和可行性；</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5. 提出政策建议和实践启示。</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互联网金融概述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互联网金融是指传统金融机构与互联网企业利用互联网技术和信息通信技术实现资金融通、支付、投资和信息中介服务的新型金融业务模式。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互联网金融具有高效便捷、普惠性、去中心化、风险与收益双高等特点，能够有效降低交易成本，提高金融服务的覆盖率和可获得性。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互联网金融的定义和特点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互联网金融经历了从网上银行、第三方支付、P2P网贷、众筹等业态的兴起，到移动支付、大数据金融、区块链等技术的广泛应用，再到数字货币、智能投顾等创新业务的不断涌现。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当前，互联网金融已成为全球金融业的重要组成部分，中国互联网金融市场也呈现出蓬勃发展的态势，但同时也面临着监管趋严、风险防控等挑战。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互联网金融的发展历程和现状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互联网金融的主要模式包括第三方支付、P2P网贷、众筹、大数据金融、信息化金融机构、互联网金融门户等。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主要模式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互联网金融的业态不断丰富，涵盖了支付、融资、投资、保险、征信等多个领域，为广大消费者和企业提供了更加多元化、个性化的金融服务。同时，互联网金融还在不断推动传统金融业的转型升级和创新发展。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业态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互联网金融的主要模式和业态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小微企业融资现状及问题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小微企业是指规模较小、经营灵活、创新能力强的企业，通常包括小型、微型企业和个体工商户等。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小微企业具有经营灵活、创新性强、市场反应快等特点，但同时也存在规模较小、资金实力较弱、抵御风险能力较差等问题。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小微企业的定义和特点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小微企业在发展过程中，由于资金实力较弱，往往需要通过融资来支持企业的运营和发展。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融资需求迫切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传统金融机构对小微企业的融资支持相对不足，导致小微企业融资渠道有限，融资难度较大。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融资渠道有限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由于小微企业风险较高，传统金融机构往往对其收取较高的融资成本，进一步加剧了小微企业的融资困境。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融资成本较高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小微企业融资的现状和困境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https://d.book118.com/535222204041011103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2024-09-12T11:07:45.162</cp:lastPrinted>
  <dcterms:created xsi:type="dcterms:W3CDTF">2024-09-12T03:07:45Z</dcterms:created>
  <dcterms:modified xsi:type="dcterms:W3CDTF">2024-09-12T03:07:47Z</dcterms:modified>
</cp:coreProperties>
</file>