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20.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43E71E-06DE-4A7F-9410-8B2FCD0E20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702976-3E5D-4C4B-8A6A-A443661695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3B7FE7-F69E-46BA-8766-351530112A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466FBC-54B4-4AD1-BAFA-881102A0E3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8560BC-D811-4A22-AEC6-B399111DAA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7CD704-2013-4353-8779-949D3272D9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733D72-BEF8-4010-88BB-005D562A1A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CBB0AA-C4A4-46CB-9133-7F747A5B7E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57CF4A-502F-489C-B164-B8469944AD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E905C4-942E-46F8-A684-EB63116AC6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870CA2-A952-4EC0-9E7C-0D6A64310A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9" name="矩形 1">
            <a:extLst>
              <a:ext uri="{FF2B5EF4-FFF2-40B4-BE49-F238E27FC236}">
                <a16:creationId xmlns:a16="http://schemas.microsoft.com/office/drawing/2014/main" id="{991E3A09-94D5-95DA-A09D-D6790948C4B9}"/>
              </a:ext>
            </a:extLst>
          </p:cNvPr>
          <p:cNvSpPr/>
          <p:nvPr userDrawn="1"/>
        </p:nvSpPr>
        <p:spPr>
          <a:xfrm>
            <a:off x="0" y="2438436"/>
            <a:ext cx="12192000" cy="2657416"/>
          </a:xfrm>
          <a:prstGeom prst="rect">
            <a:avLst/>
          </a:prstGeom>
          <a:solidFill>
            <a:srgbClr val="0068E8"/>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460611" y="3015568"/>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cxnSp>
        <p:nvCxnSpPr>
          <p:cNvPr id="12" name="直接连接符 5">
            <a:extLst>
              <a:ext uri="{FF2B5EF4-FFF2-40B4-BE49-F238E27FC236}">
                <a16:creationId xmlns:a16="http://schemas.microsoft.com/office/drawing/2014/main" id="{33D14092-9CB7-5660-78A9-45F165867C4A}"/>
              </a:ext>
            </a:extLst>
          </p:cNvPr>
          <p:cNvCxnSpPr/>
          <p:nvPr userDrawn="1"/>
        </p:nvCxnSpPr>
        <p:spPr>
          <a:xfrm flipH="1">
            <a:off x="2111556" y="2939642"/>
            <a:ext cx="0" cy="1360019"/>
          </a:xfrm>
          <a:prstGeom prst="line">
            <a:avLst/>
          </a:prstGeom>
          <a:ln>
            <a:solidFill>
              <a:schemeClr val="bg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580049" y="3359047"/>
            <a:ext cx="909880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4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2" presetClass="entr" presetSubtype="4" dur="500"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4" name="object 8">
            <a:extLst>
              <a:ext uri="{FF2B5EF4-FFF2-40B4-BE49-F238E27FC236}">
                <a16:creationId xmlns:a16="http://schemas.microsoft.com/office/drawing/2014/main" id="{6E309751-36AF-CC0F-7B03-E300DF928F43}"/>
              </a:ext>
            </a:extLst>
          </p:cNvPr>
          <p:cNvSpPr txBox="1"/>
          <p:nvPr userDrawn="1"/>
        </p:nvSpPr>
        <p:spPr>
          <a:xfrm>
            <a:off x="881760" y="2577299"/>
            <a:ext cx="5734473" cy="1494426"/>
          </a:xfrm>
          <a:prstGeom prst="rect">
            <a:avLst/>
          </a:prstGeom>
        </p:spPr>
        <p:txBody>
          <a:bodyPr vert="horz" wrap="square" lIns="0" tIns="16933"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933" marR="0" lvl="0" indent="0" algn="l" defTabSz="1219170" rtl="0" eaLnBrk="1" fontAlgn="auto" latinLnBrk="0" hangingPunct="1">
              <a:lnSpc>
                <a:spcPct val="100000"/>
              </a:lnSpc>
              <a:spcBef>
                <a:spcPts val="133"/>
              </a:spcBef>
              <a:spcAft>
                <a:spcPct val="0"/>
              </a:spcAft>
              <a:buClrTx/>
              <a:buSzTx/>
              <a:buFontTx/>
              <a:buNone/>
              <a:defRPr/>
            </a:pPr>
            <a:r>
              <a:rPr kumimoji="0" lang="zh-CN" altLang="en-US" sz="9600" b="0" i="0" u="none" strike="noStrike" kern="1200" cap="none" spc="-2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Britannic Bold"/>
              </a:rPr>
              <a:t>谢谢观看</a:t>
            </a:r>
            <a:endParaRPr kumimoji="0" sz="96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Britannic Bold"/>
            </a:endParaRPr>
          </a:p>
        </p:txBody>
      </p:sp>
      <p:sp>
        <p:nvSpPr>
          <p:cNvPr id="8" name="任意多边形: 形状 1">
            <a:extLst>
              <a:ext uri="{FF2B5EF4-FFF2-40B4-BE49-F238E27FC236}">
                <a16:creationId xmlns:a16="http://schemas.microsoft.com/office/drawing/2014/main" id="{A83FDA79-52AA-11E4-67CA-9AEEBEE3C16B}"/>
              </a:ext>
            </a:extLst>
          </p:cNvPr>
          <p:cNvSpPr/>
          <p:nvPr userDrawn="1"/>
        </p:nvSpPr>
        <p:spPr>
          <a:xfrm>
            <a:off x="6355047" y="3869298"/>
            <a:ext cx="5836953" cy="3008709"/>
          </a:xfrm>
          <a:custGeom>
            <a:gdLst>
              <a:gd name="connsiteX0" fmla="*/ 6142213 w 6296871"/>
              <a:gd name="connsiteY0" fmla="*/ 0 h 3200977"/>
              <a:gd name="connsiteX1" fmla="*/ 6296871 w 6296871"/>
              <a:gd name="connsiteY1" fmla="*/ 965 h 3200977"/>
              <a:gd name="connsiteX2" fmla="*/ 6296871 w 6296871"/>
              <a:gd name="connsiteY2" fmla="*/ 3200977 h 3200977"/>
              <a:gd name="connsiteX3" fmla="*/ 0 w 6296871"/>
              <a:gd name="connsiteY3" fmla="*/ 3200977 h 3200977"/>
              <a:gd name="connsiteX4" fmla="*/ 131580 w 6296871"/>
              <a:gd name="connsiteY4" fmla="*/ 3022098 h 3200977"/>
              <a:gd name="connsiteX5" fmla="*/ 1401021 w 6296871"/>
              <a:gd name="connsiteY5" fmla="*/ 1810327 h 3200977"/>
              <a:gd name="connsiteX6" fmla="*/ 3941021 w 6296871"/>
              <a:gd name="connsiteY6" fmla="*/ 1530927 h 3200977"/>
              <a:gd name="connsiteX7" fmla="*/ 5312621 w 6296871"/>
              <a:gd name="connsiteY7" fmla="*/ 210127 h 3200977"/>
              <a:gd name="connsiteX8" fmla="*/ 6142213 w 6296871"/>
              <a:gd name="connsiteY8" fmla="*/ 0 h 320097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96871" h="3200977">
                <a:moveTo>
                  <a:pt x="6142213" y="0"/>
                </a:moveTo>
                <a:lnTo>
                  <a:pt x="6296871" y="965"/>
                </a:lnTo>
                <a:lnTo>
                  <a:pt x="6296871" y="3200977"/>
                </a:lnTo>
                <a:lnTo>
                  <a:pt x="0" y="3200977"/>
                </a:lnTo>
                <a:lnTo>
                  <a:pt x="131580" y="3022098"/>
                </a:lnTo>
                <a:cubicBezTo>
                  <a:pt x="521447" y="2509654"/>
                  <a:pt x="932709" y="2066973"/>
                  <a:pt x="1401021" y="1810327"/>
                </a:cubicBezTo>
                <a:cubicBezTo>
                  <a:pt x="2150321" y="1399694"/>
                  <a:pt x="3289088" y="1797627"/>
                  <a:pt x="3941021" y="1530927"/>
                </a:cubicBezTo>
                <a:cubicBezTo>
                  <a:pt x="4592954" y="1264227"/>
                  <a:pt x="4863888" y="462010"/>
                  <a:pt x="5312621" y="210127"/>
                </a:cubicBezTo>
                <a:cubicBezTo>
                  <a:pt x="5593079" y="52700"/>
                  <a:pt x="5868576" y="5654"/>
                  <a:pt x="6142213" y="0"/>
                </a:cubicBezTo>
                <a:close/>
              </a:path>
            </a:pathLst>
          </a:custGeom>
          <a:solidFill>
            <a:srgbClr val="3690FF">
              <a:lumMod val="75000"/>
            </a:srgbClr>
          </a:solidFill>
          <a:ln w="25400" cap="flat" cmpd="sng" algn="ctr">
            <a:noFill/>
            <a:prstDash val="solid"/>
          </a:ln>
          <a:effectLst/>
        </p:spPr>
        <p:txBody>
          <a:bodyPr wrap="square" rtlCol="0" anchor="ctr">
            <a:noAutofit/>
          </a:bodyP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任意多边形: 形状 2">
            <a:extLst>
              <a:ext uri="{FF2B5EF4-FFF2-40B4-BE49-F238E27FC236}">
                <a16:creationId xmlns:a16="http://schemas.microsoft.com/office/drawing/2014/main" id="{B7F88A80-4E1A-9263-04D3-9BB13BD06031}"/>
              </a:ext>
            </a:extLst>
          </p:cNvPr>
          <p:cNvSpPr/>
          <p:nvPr userDrawn="1"/>
        </p:nvSpPr>
        <p:spPr>
          <a:xfrm>
            <a:off x="0" y="1"/>
            <a:ext cx="2339471" cy="2048645"/>
          </a:xfrm>
          <a:custGeom>
            <a:gdLst>
              <a:gd name="connsiteX0" fmla="*/ 0 w 2339471"/>
              <a:gd name="connsiteY0" fmla="*/ 0 h 2048645"/>
              <a:gd name="connsiteX1" fmla="*/ 2335238 w 2339471"/>
              <a:gd name="connsiteY1" fmla="*/ 0 h 2048645"/>
              <a:gd name="connsiteX2" fmla="*/ 2339429 w 2339471"/>
              <a:gd name="connsiteY2" fmla="*/ 76336 h 2048645"/>
              <a:gd name="connsiteX3" fmla="*/ 2286000 w 2339471"/>
              <a:gd name="connsiteY3" fmla="*/ 330200 h 2048645"/>
              <a:gd name="connsiteX4" fmla="*/ 1612900 w 2339471"/>
              <a:gd name="connsiteY4" fmla="*/ 533400 h 2048645"/>
              <a:gd name="connsiteX5" fmla="*/ 1346200 w 2339471"/>
              <a:gd name="connsiteY5" fmla="*/ 1219200 h 2048645"/>
              <a:gd name="connsiteX6" fmla="*/ 317500 w 2339471"/>
              <a:gd name="connsiteY6" fmla="*/ 1638300 h 2048645"/>
              <a:gd name="connsiteX7" fmla="*/ 5073 w 2339471"/>
              <a:gd name="connsiteY7" fmla="*/ 2040025 h 2048645"/>
              <a:gd name="connsiteX8" fmla="*/ 0 w 2339471"/>
              <a:gd name="connsiteY8" fmla="*/ 2048645 h 204864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9471" h="2048645">
                <a:moveTo>
                  <a:pt x="0" y="0"/>
                </a:moveTo>
                <a:lnTo>
                  <a:pt x="2335238" y="0"/>
                </a:lnTo>
                <a:lnTo>
                  <a:pt x="2339429" y="76336"/>
                </a:lnTo>
                <a:cubicBezTo>
                  <a:pt x="2340372" y="177701"/>
                  <a:pt x="2325688" y="265112"/>
                  <a:pt x="2286000" y="330200"/>
                </a:cubicBezTo>
                <a:cubicBezTo>
                  <a:pt x="2180167" y="503767"/>
                  <a:pt x="1769533" y="385233"/>
                  <a:pt x="1612900" y="533400"/>
                </a:cubicBezTo>
                <a:cubicBezTo>
                  <a:pt x="1456267" y="681567"/>
                  <a:pt x="1562100" y="1035050"/>
                  <a:pt x="1346200" y="1219200"/>
                </a:cubicBezTo>
                <a:cubicBezTo>
                  <a:pt x="1130300" y="1403350"/>
                  <a:pt x="603250" y="1390650"/>
                  <a:pt x="317500" y="1638300"/>
                </a:cubicBezTo>
                <a:cubicBezTo>
                  <a:pt x="210344" y="1731169"/>
                  <a:pt x="103188" y="1880592"/>
                  <a:pt x="5073" y="2040025"/>
                </a:cubicBezTo>
                <a:lnTo>
                  <a:pt x="0" y="2048645"/>
                </a:lnTo>
                <a:close/>
              </a:path>
            </a:pathLst>
          </a:custGeom>
          <a:solidFill>
            <a:srgbClr val="3690FF">
              <a:lumMod val="40000"/>
              <a:lumOff val="60000"/>
            </a:srgbClr>
          </a:solidFill>
          <a:ln w="338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71D38"/>
              </a:solidFill>
              <a:effectLst/>
              <a:uLnTx/>
              <a:uFillTx/>
              <a:latin typeface="Calibri" panose="020f0502020204030204" pitchFamily="34" charset="0"/>
              <a:ea typeface="宋体" panose="02010600030101010101" pitchFamily="2" charset="-122"/>
              <a:cs typeface="Arial"/>
            </a:endParaRPr>
          </a:p>
        </p:txBody>
      </p:sp>
      <p:sp>
        <p:nvSpPr>
          <p:cNvPr id="10" name="任意多边形: 形状 3">
            <a:extLst>
              <a:ext uri="{FF2B5EF4-FFF2-40B4-BE49-F238E27FC236}">
                <a16:creationId xmlns:a16="http://schemas.microsoft.com/office/drawing/2014/main" id="{D354825B-35A4-1CE7-9007-B48ECCF674B8}"/>
              </a:ext>
            </a:extLst>
          </p:cNvPr>
          <p:cNvSpPr/>
          <p:nvPr userDrawn="1"/>
        </p:nvSpPr>
        <p:spPr>
          <a:xfrm>
            <a:off x="0" y="0"/>
            <a:ext cx="752540" cy="1540578"/>
          </a:xfrm>
          <a:custGeom>
            <a:gdLst>
              <a:gd name="connsiteX0" fmla="*/ 0 w 752540"/>
              <a:gd name="connsiteY0" fmla="*/ 0 h 1540578"/>
              <a:gd name="connsiteX1" fmla="*/ 568255 w 752540"/>
              <a:gd name="connsiteY1" fmla="*/ 0 h 1540578"/>
              <a:gd name="connsiteX2" fmla="*/ 581025 w 752540"/>
              <a:gd name="connsiteY2" fmla="*/ 31750 h 1540578"/>
              <a:gd name="connsiteX3" fmla="*/ 749300 w 752540"/>
              <a:gd name="connsiteY3" fmla="*/ 622300 h 1540578"/>
              <a:gd name="connsiteX4" fmla="*/ 469900 w 752540"/>
              <a:gd name="connsiteY4" fmla="*/ 1231900 h 1540578"/>
              <a:gd name="connsiteX5" fmla="*/ 123502 w 752540"/>
              <a:gd name="connsiteY5" fmla="*/ 1471160 h 1540578"/>
              <a:gd name="connsiteX6" fmla="*/ 0 w 752540"/>
              <a:gd name="connsiteY6" fmla="*/ 1540578 h 154057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2540" h="1540578">
                <a:moveTo>
                  <a:pt x="0" y="0"/>
                </a:moveTo>
                <a:lnTo>
                  <a:pt x="568255" y="0"/>
                </a:lnTo>
                <a:lnTo>
                  <a:pt x="581025" y="31750"/>
                </a:lnTo>
                <a:cubicBezTo>
                  <a:pt x="665163" y="249238"/>
                  <a:pt x="739775" y="479425"/>
                  <a:pt x="749300" y="622300"/>
                </a:cubicBezTo>
                <a:cubicBezTo>
                  <a:pt x="768350" y="908050"/>
                  <a:pt x="706967" y="1022350"/>
                  <a:pt x="469900" y="1231900"/>
                </a:cubicBezTo>
                <a:cubicBezTo>
                  <a:pt x="381000" y="1310481"/>
                  <a:pt x="261739" y="1390402"/>
                  <a:pt x="123502" y="1471160"/>
                </a:cubicBezTo>
                <a:lnTo>
                  <a:pt x="0" y="1540578"/>
                </a:lnTo>
                <a:close/>
              </a:path>
            </a:pathLst>
          </a:custGeom>
          <a:solidFill>
            <a:srgbClr val="3690FF"/>
          </a:solidFill>
          <a:ln w="25400" cap="flat" cmpd="sng" algn="ctr">
            <a:noFill/>
            <a:prstDash val="solid"/>
          </a:ln>
          <a:effectLst/>
        </p:spPr>
        <p:txBody>
          <a:bodyPr wrap="square" rtlCol="0" anchor="ctr">
            <a:noAutofit/>
          </a:bodyP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1" name="椭圆 5">
            <a:extLst>
              <a:ext uri="{FF2B5EF4-FFF2-40B4-BE49-F238E27FC236}">
                <a16:creationId xmlns:a16="http://schemas.microsoft.com/office/drawing/2014/main" id="{A3B37A49-9502-C236-18D1-68C4AEA0161C}"/>
              </a:ext>
            </a:extLst>
          </p:cNvPr>
          <p:cNvSpPr/>
          <p:nvPr userDrawn="1"/>
        </p:nvSpPr>
        <p:spPr>
          <a:xfrm>
            <a:off x="5087261" y="5851774"/>
            <a:ext cx="749694" cy="749694"/>
          </a:xfrm>
          <a:prstGeom prst="ellipse">
            <a:avLst/>
          </a:prstGeom>
          <a:solidFill>
            <a:srgbClr val="3690FF">
              <a:lumMod val="40000"/>
              <a:lumOff val="60000"/>
              <a:alpha val="27000"/>
            </a:srgbClr>
          </a:solidFill>
          <a:ln w="25400" cap="flat" cmpd="sng" algn="ctr">
            <a:noFill/>
            <a:prstDash val="solid"/>
          </a:ln>
          <a:effectLst/>
        </p:spPr>
        <p:txBody>
          <a:bodyPr wrap="square" rtlCol="0" anchor="ctr">
            <a:noAutofit/>
          </a:bodyP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Text3">
            <a:extLst>
              <a:ext uri="{FF2B5EF4-FFF2-40B4-BE49-F238E27FC236}">
                <a16:creationId xmlns:a16="http://schemas.microsoft.com/office/drawing/2014/main" id="{AE656B49-BDB1-DCFB-198F-1E58B5F0A940}"/>
              </a:ext>
            </a:extLst>
          </p:cNvPr>
          <p:cNvSpPr txBox="1"/>
          <p:nvPr userDrawn="1"/>
        </p:nvSpPr>
        <p:spPr>
          <a:xfrm>
            <a:off x="1066941" y="4379772"/>
            <a:ext cx="5674953" cy="387985"/>
          </a:xfrm>
          <a:prstGeom prst="rect">
            <a:avLst/>
          </a:prstGeom>
          <a:noFill/>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latin typeface="微软雅黑" panose="020b0503020204020204" charset="-122"/>
                <a:ea typeface="微软雅黑" panose="020b0503020204020204" charset="-122"/>
              </a:rPr>
              <a:t>汇报人：</a:t>
            </a:r>
            <a:r>
              <a:rPr lang="en-US" altLang="zh-CN" sz="1400">
                <a:latin typeface="微软雅黑" panose="020b0503020204020204" charset="-122"/>
                <a:ea typeface="微软雅黑" panose="020b0503020204020204" charset="-122"/>
              </a:rPr>
              <a:t>xxx</a:t>
            </a:r>
            <a:endParaRPr lang="en-US" altLang="id-ID" sz="1400">
              <a:uFillTx/>
              <a:latin typeface="微软雅黑" panose="020b0503020204020204" charset="-122"/>
              <a:ea typeface="微软雅黑" panose="020b0503020204020204" charset="-122"/>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5" name="组合 87">
            <a:extLst>
              <a:ext uri="{FF2B5EF4-FFF2-40B4-BE49-F238E27FC236}">
                <a16:creationId xmlns:a16="http://schemas.microsoft.com/office/drawing/2014/main" id="{7CD9F9A0-1BAA-B2C0-2308-BFBB8B612CB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65C46A35-DDED-6ACA-5520-BC201280C5C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F1EFB464-763F-50A8-1E3C-144903E4B39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0" name="直接连接符 3">
            <a:extLst>
              <a:ext uri="{FF2B5EF4-FFF2-40B4-BE49-F238E27FC236}">
                <a16:creationId xmlns:a16="http://schemas.microsoft.com/office/drawing/2014/main" id="{1E40E55D-9A81-C638-800A-E72784991325}"/>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3B61FB8C-D086-2BA8-B9B5-D05E545C8CA2}"/>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28016" y="1879698"/>
            <a:ext cx="4168800" cy="4168800"/>
          </a:xfrm>
          <a:prstGeom prst="rect">
            <a:avLst/>
          </a:prstGeom>
        </p:spPr>
      </p:pic>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10" presetClass="entr" presetSubtype="0" dur="50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par>
                          <p:cTn id="18" fill="hold" nodeType="afterGroup">
                            <p:stCondLst>
                              <p:cond delay="1500"/>
                            </p:stCondLst>
                            <p:childTnLst>
                              <p:par>
                                <p:cTn id="19" presetID="22" presetClass="entr" presetSubtype="8" dur="500" fill="hold"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14400"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98988" y="1014217"/>
            <a:ext cx="63218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4807623" y="1661090"/>
            <a:ext cx="6662503"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098988" y="3819674"/>
            <a:ext cx="63218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4807623" y="4466547"/>
            <a:ext cx="6662503"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258659"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8E8"/>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92560"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249932"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8E8"/>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363828"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5" name="组合 87">
            <a:extLst>
              <a:ext uri="{FF2B5EF4-FFF2-40B4-BE49-F238E27FC236}">
                <a16:creationId xmlns:a16="http://schemas.microsoft.com/office/drawing/2014/main" id="{9C4CDDB5-37E9-8B9C-3E96-CEC647622AA5}"/>
              </a:ext>
            </a:extLst>
          </p:cNvPr>
          <p:cNvGrpSpPr/>
          <p:nvPr userDrawn="1"/>
        </p:nvGrpSpPr>
        <p:grpSpPr>
          <a:xfrm>
            <a:off x="277962" y="337417"/>
            <a:ext cx="263341" cy="395013"/>
            <a:chOff x="5284519" y="1508166"/>
            <a:chExt cx="213756" cy="427512"/>
          </a:xfrm>
        </p:grpSpPr>
        <p:cxnSp>
          <p:nvCxnSpPr>
            <p:cNvPr id="18" name="直接连接符 88">
              <a:extLst>
                <a:ext uri="{FF2B5EF4-FFF2-40B4-BE49-F238E27FC236}">
                  <a16:creationId xmlns:a16="http://schemas.microsoft.com/office/drawing/2014/main" id="{22C20764-C7B2-5B7C-BD20-D86B1110E7DA}"/>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9" name="直接连接符 89">
              <a:extLst>
                <a:ext uri="{FF2B5EF4-FFF2-40B4-BE49-F238E27FC236}">
                  <a16:creationId xmlns:a16="http://schemas.microsoft.com/office/drawing/2014/main" id="{6DDDB4BA-CB3A-C44E-8194-0AA012675498}"/>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0" name="直接连接符 3">
            <a:extLst>
              <a:ext uri="{FF2B5EF4-FFF2-40B4-BE49-F238E27FC236}">
                <a16:creationId xmlns:a16="http://schemas.microsoft.com/office/drawing/2014/main" id="{DE70264A-4EDC-D184-A2C7-42F5E9DB338E}"/>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4FBD7BC9-24FA-9ACA-DAA4-5BED565061F8}"/>
              </a:ext>
            </a:extLst>
          </p:cNvPr>
          <p:cNvGrpSpPr/>
          <p:nvPr userDrawn="1"/>
        </p:nvGrpSpPr>
        <p:grpSpPr>
          <a:xfrm>
            <a:off x="388221" y="1767840"/>
            <a:ext cx="3265805" cy="3674745"/>
            <a:chOff x="388221" y="1767840"/>
            <a:chExt cx="3265805" cy="3674745"/>
          </a:xfrm>
          <a:solidFill>
            <a:srgbClr val="0068E8"/>
          </a:solidFill>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grp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21" name="KSO_Shape">
              <a:extLst>
                <a:ext uri="{FF2B5EF4-FFF2-40B4-BE49-F238E27FC236}">
                  <a16:creationId xmlns:a16="http://schemas.microsoft.com/office/drawing/2014/main" id="{43D09953-8EB0-7AC1-355B-20D193076DE4}"/>
                </a:ext>
              </a:extLst>
            </p:cNvPr>
            <p:cNvSpPr/>
            <p:nvPr userDrawn="1"/>
          </p:nvSpPr>
          <p:spPr bwMode="auto">
            <a:xfrm>
              <a:off x="1612783" y="3320000"/>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grp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left)">
                                      <p:cBhvr>
                                        <p:cTn id="1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50392"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4511040" y="1014217"/>
            <a:ext cx="6664960" cy="521208"/>
          </a:xfrm>
          <a:prstGeom prst="rect">
            <a:avLst/>
          </a:prstGeom>
          <a:solidFill>
            <a:srgbClr val="0068E8"/>
          </a:solidFill>
        </p:spPr>
        <p:txBody>
          <a:bodyPr anchor="ctr"/>
          <a:lstStyle>
            <a:lvl1pPr marL="0" indent="0">
              <a:buNone/>
              <a:defRPr sz="2400" b="1">
                <a:solidFill>
                  <a:schemeClr val="bg1"/>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4511040" y="1661090"/>
            <a:ext cx="666496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4511040" y="3770962"/>
            <a:ext cx="6706604" cy="521208"/>
          </a:xfrm>
          <a:prstGeom prst="rect">
            <a:avLst/>
          </a:prstGeom>
          <a:solidFill>
            <a:srgbClr val="0068E8"/>
          </a:solidFill>
        </p:spPr>
        <p:txBody>
          <a:bodyPr anchor="ctr"/>
          <a:lstStyle>
            <a:lvl1pPr marL="0" indent="0">
              <a:buNone/>
              <a:defRPr sz="2400" b="1">
                <a:solidFill>
                  <a:schemeClr val="bg1"/>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4511040" y="4487383"/>
            <a:ext cx="670660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5" name="组合 87">
            <a:extLst>
              <a:ext uri="{FF2B5EF4-FFF2-40B4-BE49-F238E27FC236}">
                <a16:creationId xmlns:a16="http://schemas.microsoft.com/office/drawing/2014/main" id="{38C6A630-5542-B907-1D08-C9C0359DF8BC}"/>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AC00444F-11E3-C956-F09E-E35396956388}"/>
                </a:ext>
              </a:extLst>
            </p:cNvPr>
            <p:cNvCxnSpPr/>
            <p:nvPr/>
          </p:nvCxnSpPr>
          <p:spPr>
            <a:xfrm>
              <a:off x="5284519" y="1508166"/>
              <a:ext cx="213756" cy="213756"/>
            </a:xfrm>
            <a:prstGeom prst="line">
              <a:avLst/>
            </a:prstGeom>
            <a:ln w="19050">
              <a:solidFill>
                <a:srgbClr val="0068E8"/>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6D296920-6ED6-0876-0817-BC6E66911479}"/>
                </a:ext>
              </a:extLst>
            </p:cNvPr>
            <p:cNvCxnSpPr/>
            <p:nvPr/>
          </p:nvCxnSpPr>
          <p:spPr>
            <a:xfrm flipH="1">
              <a:off x="5284519" y="1721922"/>
              <a:ext cx="213756" cy="213756"/>
            </a:xfrm>
            <a:prstGeom prst="line">
              <a:avLst/>
            </a:prstGeom>
            <a:ln w="19050">
              <a:solidFill>
                <a:srgbClr val="0068E8"/>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grpSp>
        <p:nvGrpSpPr>
          <p:cNvPr id="54" name="Group 53">
            <a:extLst>
              <a:ext uri="{FF2B5EF4-FFF2-40B4-BE49-F238E27FC236}">
                <a16:creationId xmlns:a16="http://schemas.microsoft.com/office/drawing/2014/main" id="{E9EA11F9-661D-170C-261D-1F3F949F5CD0}"/>
              </a:ext>
            </a:extLst>
          </p:cNvPr>
          <p:cNvGrpSpPr/>
          <p:nvPr userDrawn="1"/>
        </p:nvGrpSpPr>
        <p:grpSpPr>
          <a:xfrm>
            <a:off x="537240" y="1767840"/>
            <a:ext cx="3265805" cy="3674745"/>
            <a:chOff x="388221" y="1767840"/>
            <a:chExt cx="3265805" cy="3674745"/>
          </a:xfrm>
          <a:solidFill>
            <a:srgbClr val="0068E8"/>
          </a:solidFill>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grp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grpSp>
          <p:nvGrpSpPr>
            <p:cNvPr id="35" name="组合 49">
              <a:extLst>
                <a:ext uri="{FF2B5EF4-FFF2-40B4-BE49-F238E27FC236}">
                  <a16:creationId xmlns:a16="http://schemas.microsoft.com/office/drawing/2014/main" id="{C18B8E22-1823-8A82-5601-2A7F5E7D34C6}"/>
                </a:ext>
              </a:extLst>
            </p:cNvPr>
            <p:cNvGrpSpPr/>
            <p:nvPr userDrawn="1"/>
          </p:nvGrpSpPr>
          <p:grpSpPr>
            <a:xfrm>
              <a:off x="1536275" y="3249846"/>
              <a:ext cx="993912" cy="693690"/>
              <a:chOff x="882603" y="2302677"/>
              <a:chExt cx="1093895" cy="955612"/>
            </a:xfrm>
            <a:grpFill/>
          </p:grpSpPr>
          <p:sp>
            <p:nvSpPr>
              <p:cNvPr id="36" name="Freeform 14">
                <a:extLst>
                  <a:ext uri="{FF2B5EF4-FFF2-40B4-BE49-F238E27FC236}">
                    <a16:creationId xmlns:a16="http://schemas.microsoft.com/office/drawing/2014/main" id="{2DA9C580-6FE1-828D-FC09-D9D7D70C2C1E}"/>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15">
                <a:extLst>
                  <a:ext uri="{FF2B5EF4-FFF2-40B4-BE49-F238E27FC236}">
                    <a16:creationId xmlns:a16="http://schemas.microsoft.com/office/drawing/2014/main" id="{49BD0123-9B4A-ECD2-E896-FEBE768EFA01}"/>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8" name="Freeform 16">
                <a:extLst>
                  <a:ext uri="{FF2B5EF4-FFF2-40B4-BE49-F238E27FC236}">
                    <a16:creationId xmlns:a16="http://schemas.microsoft.com/office/drawing/2014/main" id="{BAC1AE30-B569-4DC6-B7B9-1F76C3EB0464}"/>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9" name="Freeform 17">
                <a:extLst>
                  <a:ext uri="{FF2B5EF4-FFF2-40B4-BE49-F238E27FC236}">
                    <a16:creationId xmlns:a16="http://schemas.microsoft.com/office/drawing/2014/main" id="{A94B4D85-899D-CC99-585B-50ADF8A9BEAA}"/>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40" name="Freeform 18">
                <a:extLst>
                  <a:ext uri="{FF2B5EF4-FFF2-40B4-BE49-F238E27FC236}">
                    <a16:creationId xmlns:a16="http://schemas.microsoft.com/office/drawing/2014/main" id="{43D9EA0C-7C4A-2BEC-5709-E2A5B54258F8}"/>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41" name="Freeform 19">
                <a:extLst>
                  <a:ext uri="{FF2B5EF4-FFF2-40B4-BE49-F238E27FC236}">
                    <a16:creationId xmlns:a16="http://schemas.microsoft.com/office/drawing/2014/main" id="{BF1C0B95-3919-B6BD-EBDF-8728C9E2545A}"/>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42" name="Freeform 20">
                <a:extLst>
                  <a:ext uri="{FF2B5EF4-FFF2-40B4-BE49-F238E27FC236}">
                    <a16:creationId xmlns:a16="http://schemas.microsoft.com/office/drawing/2014/main" id="{F1154D2F-D686-9BD8-8445-C6D9EEA54767}"/>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43" name="Freeform 21">
                <a:extLst>
                  <a:ext uri="{FF2B5EF4-FFF2-40B4-BE49-F238E27FC236}">
                    <a16:creationId xmlns:a16="http://schemas.microsoft.com/office/drawing/2014/main" id="{43568ED1-0233-2779-8C0D-B860775DA733}"/>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cxnSp>
        <p:nvCxnSpPr>
          <p:cNvPr id="4" name="直接连接符 3">
            <a:extLst>
              <a:ext uri="{FF2B5EF4-FFF2-40B4-BE49-F238E27FC236}">
                <a16:creationId xmlns:a16="http://schemas.microsoft.com/office/drawing/2014/main" id="{1F0581EC-0BA4-164F-F948-4E41255A9BEB}"/>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91394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ipe(left)">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6073267"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371246"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61123" y="3951754"/>
            <a:ext cx="6073267"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371247"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8E8"/>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8E8"/>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5" name="组合 87">
            <a:extLst>
              <a:ext uri="{FF2B5EF4-FFF2-40B4-BE49-F238E27FC236}">
                <a16:creationId xmlns:a16="http://schemas.microsoft.com/office/drawing/2014/main" id="{3305893A-1A1A-5419-0284-8173F0130B2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B14C0C89-B720-92FB-B329-C1C681B0BF1E}"/>
                </a:ext>
              </a:extLst>
            </p:cNvPr>
            <p:cNvCxnSpPr/>
            <p:nvPr/>
          </p:nvCxnSpPr>
          <p:spPr>
            <a:xfrm>
              <a:off x="5284519" y="1508166"/>
              <a:ext cx="213756" cy="213756"/>
            </a:xfrm>
            <a:prstGeom prst="line">
              <a:avLst/>
            </a:prstGeom>
            <a:ln w="19050">
              <a:solidFill>
                <a:srgbClr val="0068E8"/>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26" name="直接连接符 89">
              <a:extLst>
                <a:ext uri="{FF2B5EF4-FFF2-40B4-BE49-F238E27FC236}">
                  <a16:creationId xmlns:a16="http://schemas.microsoft.com/office/drawing/2014/main" id="{2F36CE3B-2155-DFAF-7103-FD6773275632}"/>
                </a:ext>
              </a:extLst>
            </p:cNvPr>
            <p:cNvCxnSpPr/>
            <p:nvPr/>
          </p:nvCxnSpPr>
          <p:spPr>
            <a:xfrm flipH="1">
              <a:off x="5284519" y="1721922"/>
              <a:ext cx="213756" cy="213756"/>
            </a:xfrm>
            <a:prstGeom prst="line">
              <a:avLst/>
            </a:prstGeom>
            <a:ln w="19050">
              <a:solidFill>
                <a:srgbClr val="0068E8"/>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8" name="直接连接符 3">
            <a:extLst>
              <a:ext uri="{FF2B5EF4-FFF2-40B4-BE49-F238E27FC236}">
                <a16:creationId xmlns:a16="http://schemas.microsoft.com/office/drawing/2014/main" id="{5C955431-6BAE-9521-2F76-554B90326310}"/>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4CD58FEB-D97C-68A4-A8E0-3C4BC74212BA}"/>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917022" y="2304763"/>
            <a:ext cx="3193864" cy="3193864"/>
          </a:xfrm>
          <a:prstGeom prst="teardrop">
            <a:avLst>
              <a:gd name="adj" fmla="val 104246"/>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par>
                          <p:cTn id="18" fill="hold" nodeType="afterGroup">
                            <p:stCondLst>
                              <p:cond delay="2000"/>
                            </p:stCondLst>
                            <p:childTnLst>
                              <p:par>
                                <p:cTn id="19" presetID="10" presetClass="entr" presetSubtype="0" dur="50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par>
                          <p:cTn id="22" fill="hold" nodeType="afterGroup">
                            <p:stCondLst>
                              <p:cond delay="2500"/>
                            </p:stCondLst>
                            <p:childTnLst>
                              <p:par>
                                <p:cTn id="23" presetID="22" presetClass="entr" presetSubtype="8" dur="5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wipe(left)">
                                      <p:cBhvr>
                                        <p:cTn id="25"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50392"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68E8"/>
          </a:solidFill>
        </p:spPr>
        <p:txBody>
          <a:bodyPr anchor="ctr"/>
          <a:lstStyle>
            <a:lvl1pPr marL="0" indent="0">
              <a:buNone/>
              <a:defRPr sz="2400" b="1">
                <a:solidFill>
                  <a:schemeClr val="bg1"/>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5" name="组合 87">
            <a:extLst>
              <a:ext uri="{FF2B5EF4-FFF2-40B4-BE49-F238E27FC236}">
                <a16:creationId xmlns:a16="http://schemas.microsoft.com/office/drawing/2014/main" id="{38C6A630-5542-B907-1D08-C9C0359DF8BC}"/>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AC00444F-11E3-C956-F09E-E35396956388}"/>
                </a:ext>
              </a:extLst>
            </p:cNvPr>
            <p:cNvCxnSpPr/>
            <p:nvPr/>
          </p:nvCxnSpPr>
          <p:spPr>
            <a:xfrm>
              <a:off x="5284519" y="1508166"/>
              <a:ext cx="213756" cy="213756"/>
            </a:xfrm>
            <a:prstGeom prst="line">
              <a:avLst/>
            </a:prstGeom>
            <a:ln w="19050">
              <a:solidFill>
                <a:srgbClr val="0068E8"/>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6D296920-6ED6-0876-0817-BC6E66911479}"/>
                </a:ext>
              </a:extLst>
            </p:cNvPr>
            <p:cNvCxnSpPr/>
            <p:nvPr/>
          </p:nvCxnSpPr>
          <p:spPr>
            <a:xfrm flipH="1">
              <a:off x="5284519" y="1721922"/>
              <a:ext cx="213756" cy="213756"/>
            </a:xfrm>
            <a:prstGeom prst="line">
              <a:avLst/>
            </a:prstGeom>
            <a:ln w="19050">
              <a:solidFill>
                <a:srgbClr val="0068E8"/>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ea typeface="FZHei-B01S"/>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ea typeface="FZHei-B01S"/>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68E8"/>
          </a:solidFill>
          <a:ln>
            <a:noFill/>
          </a:ln>
        </p:spPr>
        <p:style>
          <a:lnRef idx="2">
            <a:schemeClr val="dk1">
              <a:shade val="15000"/>
            </a:schemeClr>
          </a:lnRef>
          <a:fillRef idx="1">
            <a:schemeClr val="dk1"/>
          </a:fillRef>
          <a:effectRef idx="0">
            <a:schemeClr val="dk1"/>
          </a:effectRef>
          <a:fontRef idx="minor">
            <a:schemeClr val="lt1"/>
          </a:fontRef>
        </p:style>
        <p:txBody>
          <a:bodyPr anchor="ctr"/>
          <a:lstStyle>
            <a:lvl1pPr marL="0" indent="0">
              <a:buNone/>
              <a:defRPr sz="2400" b="1">
                <a:solidFill>
                  <a:schemeClr val="bg1"/>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cxnSp>
        <p:nvCxnSpPr>
          <p:cNvPr id="11" name="直接连接符 3">
            <a:extLst>
              <a:ext uri="{FF2B5EF4-FFF2-40B4-BE49-F238E27FC236}">
                <a16:creationId xmlns:a16="http://schemas.microsoft.com/office/drawing/2014/main" id="{BBDBE857-A6B3-8867-79EF-9FD12FACC07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ACBC1862-35DB-C4DA-213F-32B0DEFC5F6E}"/>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092905" y="2069923"/>
            <a:ext cx="3593611" cy="3593611"/>
          </a:xfrm>
          <a:prstGeom prst="rect">
            <a:avLst/>
          </a:prstGeom>
        </p:spPr>
      </p:pic>
    </p:spTree>
    <p:extLst>
      <p:ext uri="{BB962C8B-B14F-4D97-AF65-F5344CB8AC3E}">
        <p14:creationId xmlns:p14="http://schemas.microsoft.com/office/powerpoint/2010/main" val="5771166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blinds(horizontal)">
                                      <p:cBhvr>
                                        <p:cTn id="11" dur="500"/>
                                        <p:tgtEl>
                                          <p:spTgt spid="18"/>
                                        </p:tgtEl>
                                      </p:cBhvr>
                                    </p:animEffect>
                                  </p:childTnLst>
                                </p:cTn>
                              </p:par>
                            </p:childTnLst>
                          </p:cTn>
                        </p:par>
                        <p:par>
                          <p:cTn id="12" fill="hold" nodeType="afterGroup">
                            <p:stCondLst>
                              <p:cond delay="1000"/>
                            </p:stCondLst>
                            <p:childTnLst>
                              <p:par>
                                <p:cTn id="13" presetID="3" presetClass="entr" presetSubtype="10" dur="500" fill="hold" grpId="0" nodeType="after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blinds(horizontal)">
                                      <p:cBhvr>
                                        <p:cTn id="15" dur="500"/>
                                        <p:tgtEl>
                                          <p:spTgt spid="19"/>
                                        </p:tgtEl>
                                      </p:cBhvr>
                                    </p:animEffect>
                                  </p:childTnLst>
                                </p:cTn>
                              </p:par>
                            </p:childTnLst>
                          </p:cTn>
                        </p:par>
                        <p:par>
                          <p:cTn id="16" fill="hold" nodeType="afterGroup">
                            <p:stCondLst>
                              <p:cond delay="1500"/>
                            </p:stCondLst>
                            <p:childTnLst>
                              <p:par>
                                <p:cTn id="17" presetID="22" presetClass="entr" presetSubtype="8" dur="500" fill="hold"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wipe(left)">
                                      <p:cBhvr>
                                        <p:cTn id="19"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476882" y="2398691"/>
            <a:ext cx="5098833" cy="3957047"/>
          </a:xfrm>
          <a:prstGeom prst="rect">
            <a:avLst/>
          </a:prstGeom>
        </p:spPr>
        <p:txBody>
          <a:bodyPr>
            <a:normAutofit/>
          </a:bodyPr>
          <a:lstStyle>
            <a:lvl1pPr marL="0" indent="0">
              <a:lnSpc>
                <a:spcPct val="150000"/>
              </a:lnSpc>
              <a:buNone/>
              <a:defRPr sz="14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28917" y="2398691"/>
            <a:ext cx="4986201" cy="3918062"/>
          </a:xfrm>
          <a:prstGeom prst="rect">
            <a:avLst/>
          </a:prstGeom>
        </p:spPr>
        <p:txBody>
          <a:bodyPr>
            <a:normAutofit/>
          </a:bodyPr>
          <a:lstStyle>
            <a:lvl1pPr>
              <a:defRPr lang="en-US" altLang="zh-CN" sz="1400">
                <a:latin typeface="微软雅黑" panose="020b0503020204020204" pitchFamily="34" charset="-122"/>
                <a:ea typeface="微软雅黑" panose="020b0503020204020204" pitchFamily="34" charset="-122"/>
              </a:defRPr>
            </a:lvl1pPr>
          </a:lstStyle>
          <a:p>
            <a:pPr marL="0" lvl="0" indent="0">
              <a:lnSpc>
                <a:spcPct val="150000"/>
              </a:lnSpc>
              <a:buNone/>
            </a:pPr>
            <a:r>
              <a:rPr lang="en-US" altLang="zh-CN"/>
              <a:t>Click to edit Master text styles</a:t>
            </a:r>
          </a:p>
        </p:txBody>
      </p:sp>
      <p:grpSp>
        <p:nvGrpSpPr>
          <p:cNvPr id="4" name="组合 87">
            <a:extLst>
              <a:ext uri="{FF2B5EF4-FFF2-40B4-BE49-F238E27FC236}">
                <a16:creationId xmlns:a16="http://schemas.microsoft.com/office/drawing/2014/main" id="{B854C58F-9956-5A90-6878-08ED4851D7A9}"/>
              </a:ext>
            </a:extLst>
          </p:cNvPr>
          <p:cNvGrpSpPr/>
          <p:nvPr userDrawn="1"/>
        </p:nvGrpSpPr>
        <p:grpSpPr>
          <a:xfrm>
            <a:off x="277962" y="337417"/>
            <a:ext cx="263341" cy="395013"/>
            <a:chOff x="5284519" y="1508166"/>
            <a:chExt cx="213756" cy="427512"/>
          </a:xfrm>
        </p:grpSpPr>
        <p:cxnSp>
          <p:nvCxnSpPr>
            <p:cNvPr id="5" name="直接连接符 88">
              <a:extLst>
                <a:ext uri="{FF2B5EF4-FFF2-40B4-BE49-F238E27FC236}">
                  <a16:creationId xmlns:a16="http://schemas.microsoft.com/office/drawing/2014/main" id="{C1E9294C-FB6C-83D4-3232-4FC303544161}"/>
                </a:ext>
              </a:extLst>
            </p:cNvPr>
            <p:cNvCxnSpPr/>
            <p:nvPr/>
          </p:nvCxnSpPr>
          <p:spPr>
            <a:xfrm>
              <a:off x="5284519" y="1508166"/>
              <a:ext cx="213756" cy="213756"/>
            </a:xfrm>
            <a:prstGeom prst="line">
              <a:avLst/>
            </a:prstGeom>
            <a:ln w="19050">
              <a:solidFill>
                <a:srgbClr val="0068E8"/>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6" name="直接连接符 89">
              <a:extLst>
                <a:ext uri="{FF2B5EF4-FFF2-40B4-BE49-F238E27FC236}">
                  <a16:creationId xmlns:a16="http://schemas.microsoft.com/office/drawing/2014/main" id="{C7C3168B-535E-7B01-B3E2-65EA18FEA019}"/>
                </a:ext>
              </a:extLst>
            </p:cNvPr>
            <p:cNvCxnSpPr/>
            <p:nvPr/>
          </p:nvCxnSpPr>
          <p:spPr>
            <a:xfrm flipH="1">
              <a:off x="5284519" y="1721922"/>
              <a:ext cx="213756" cy="213756"/>
            </a:xfrm>
            <a:prstGeom prst="line">
              <a:avLst/>
            </a:prstGeom>
            <a:ln w="19050">
              <a:solidFill>
                <a:srgbClr val="0068E8"/>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sp>
        <p:nvSpPr>
          <p:cNvPr id="25" name="长方形 3">
            <a:extLst>
              <a:ext uri="{FF2B5EF4-FFF2-40B4-BE49-F238E27FC236}">
                <a16:creationId xmlns:a16="http://schemas.microsoft.com/office/drawing/2014/main" id="{7707B099-A91B-7426-AD88-6878F5841E86}"/>
              </a:ext>
            </a:extLst>
          </p:cNvPr>
          <p:cNvSpPr/>
          <p:nvPr userDrawn="1"/>
        </p:nvSpPr>
        <p:spPr>
          <a:xfrm>
            <a:off x="1" y="1183576"/>
            <a:ext cx="5306748" cy="1006475"/>
          </a:xfrm>
          <a:prstGeom prst="rect">
            <a:avLst/>
          </a:prstGeom>
          <a:solidFill>
            <a:schemeClr val="accent4">
              <a:lumMod val="40000"/>
              <a:lumOff val="60000"/>
            </a:schemeClr>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Microsoft YaHei UI" panose="020b0503020204020204" pitchFamily="34" charset="-122"/>
              <a:ea typeface="Microsoft YaHei UI" panose="020b0503020204020204" pitchFamily="34" charset="-122"/>
              <a:cs typeface="+mn-cs"/>
            </a:endParaRPr>
          </a:p>
        </p:txBody>
      </p:sp>
      <p:sp>
        <p:nvSpPr>
          <p:cNvPr id="26" name="椭圆形 20">
            <a:extLst>
              <a:ext uri="{FF2B5EF4-FFF2-40B4-BE49-F238E27FC236}">
                <a16:creationId xmlns:a16="http://schemas.microsoft.com/office/drawing/2014/main" id="{162AB81F-92D4-F8AB-109A-D47F90F82CFC}"/>
              </a:ext>
            </a:extLst>
          </p:cNvPr>
          <p:cNvSpPr>
            <a:spLocks noChangeAspect="1"/>
          </p:cNvSpPr>
          <p:nvPr userDrawn="1"/>
        </p:nvSpPr>
        <p:spPr>
          <a:xfrm>
            <a:off x="4773634" y="1188152"/>
            <a:ext cx="1001899" cy="1001899"/>
          </a:xfrm>
          <a:prstGeom prst="ellipse">
            <a:avLst/>
          </a:prstGeom>
          <a:solidFill>
            <a:srgbClr val="2C567A"/>
          </a:solidFill>
          <a:ln w="12700" cap="flat" cmpd="sng" algn="ctr">
            <a:solidFill>
              <a:srgbClr val="2C567A"/>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Microsoft YaHei UI" panose="020b0503020204020204" pitchFamily="34" charset="-122"/>
              <a:ea typeface="Microsoft YaHei UI" panose="020b0503020204020204" pitchFamily="34" charset="-122"/>
              <a:cs typeface="+mn-cs"/>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0717" y="1390560"/>
            <a:ext cx="4654395" cy="521208"/>
          </a:xfrm>
          <a:prstGeom prst="rect">
            <a:avLst/>
          </a:prstGeom>
        </p:spPr>
        <p:txBody>
          <a:bodyPr anchor="ctr"/>
          <a:lstStyle>
            <a:lvl1pPr marL="0" indent="0" algn="ctr">
              <a:buNone/>
              <a:defRPr sz="18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grpSp>
        <p:nvGrpSpPr>
          <p:cNvPr id="33" name="组合 73">
            <a:extLst>
              <a:ext uri="{FF2B5EF4-FFF2-40B4-BE49-F238E27FC236}">
                <a16:creationId xmlns:a16="http://schemas.microsoft.com/office/drawing/2014/main" id="{FDD4D9F7-3869-9604-CE50-31716F4934F1}"/>
              </a:ext>
            </a:extLst>
          </p:cNvPr>
          <p:cNvGrpSpPr/>
          <p:nvPr userDrawn="1"/>
        </p:nvGrpSpPr>
        <p:grpSpPr>
          <a:xfrm>
            <a:off x="4987849" y="1404251"/>
            <a:ext cx="633679" cy="552495"/>
            <a:chOff x="5928340" y="670992"/>
            <a:chExt cx="506444" cy="470018"/>
          </a:xfrm>
          <a:solidFill>
            <a:schemeClr val="bg1"/>
          </a:solidFill>
        </p:grpSpPr>
        <p:sp>
          <p:nvSpPr>
            <p:cNvPr id="34" name="Freeform 36">
              <a:extLst>
                <a:ext uri="{FF2B5EF4-FFF2-40B4-BE49-F238E27FC236}">
                  <a16:creationId xmlns:a16="http://schemas.microsoft.com/office/drawing/2014/main" id="{3946723E-8950-8DB4-93BD-C0B6F35B7F50}"/>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37">
              <a:extLst>
                <a:ext uri="{FF2B5EF4-FFF2-40B4-BE49-F238E27FC236}">
                  <a16:creationId xmlns:a16="http://schemas.microsoft.com/office/drawing/2014/main" id="{1626358D-C92E-32F3-5E5A-A3A07B782C5B}"/>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38">
              <a:extLst>
                <a:ext uri="{FF2B5EF4-FFF2-40B4-BE49-F238E27FC236}">
                  <a16:creationId xmlns:a16="http://schemas.microsoft.com/office/drawing/2014/main" id="{CD3665B2-F1C6-5E0C-042D-A2B9B86AF233}"/>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44" name="长方形 21">
            <a:extLst>
              <a:ext uri="{FF2B5EF4-FFF2-40B4-BE49-F238E27FC236}">
                <a16:creationId xmlns:a16="http://schemas.microsoft.com/office/drawing/2014/main" id="{C5FE6562-D436-35F1-F89D-A2E873FE30A3}"/>
              </a:ext>
            </a:extLst>
          </p:cNvPr>
          <p:cNvSpPr/>
          <p:nvPr userDrawn="1"/>
        </p:nvSpPr>
        <p:spPr>
          <a:xfrm>
            <a:off x="6599237" y="1184235"/>
            <a:ext cx="5592763" cy="1006475"/>
          </a:xfrm>
          <a:prstGeom prst="rect">
            <a:avLst/>
          </a:prstGeom>
          <a:solidFill>
            <a:schemeClr val="accent4">
              <a:lumMod val="60000"/>
              <a:lumOff val="40000"/>
            </a:schemeClr>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Microsoft YaHei UI" panose="020b0503020204020204" pitchFamily="34" charset="-122"/>
              <a:ea typeface="Microsoft YaHei UI" panose="020b0503020204020204" pitchFamily="34" charset="-122"/>
              <a:cs typeface="+mn-cs"/>
            </a:endParaRPr>
          </a:p>
        </p:txBody>
      </p:sp>
      <p:sp>
        <p:nvSpPr>
          <p:cNvPr id="46" name="椭圆形 27">
            <a:extLst>
              <a:ext uri="{FF2B5EF4-FFF2-40B4-BE49-F238E27FC236}">
                <a16:creationId xmlns:a16="http://schemas.microsoft.com/office/drawing/2014/main" id="{F405F98B-EF49-6AFA-420B-C6BA6BCF8BD4}"/>
              </a:ext>
            </a:extLst>
          </p:cNvPr>
          <p:cNvSpPr>
            <a:spLocks noChangeAspect="1"/>
          </p:cNvSpPr>
          <p:nvPr userDrawn="1"/>
        </p:nvSpPr>
        <p:spPr>
          <a:xfrm>
            <a:off x="6100577" y="1184234"/>
            <a:ext cx="1001899" cy="1001899"/>
          </a:xfrm>
          <a:prstGeom prst="ellipse">
            <a:avLst/>
          </a:prstGeom>
          <a:solidFill>
            <a:srgbClr val="0D1D51"/>
          </a:solidFill>
          <a:ln w="12700" cap="flat" cmpd="sng" algn="ctr">
            <a:solidFill>
              <a:srgbClr val="0D1D5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Microsoft YaHei UI" panose="020b0503020204020204" pitchFamily="34" charset="-122"/>
              <a:ea typeface="Microsoft YaHei UI" panose="020b0503020204020204" pitchFamily="34" charset="-122"/>
              <a:cs typeface="+mn-cs"/>
            </a:endParaRP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7213104" y="1424579"/>
            <a:ext cx="4868268" cy="521208"/>
          </a:xfrm>
          <a:prstGeom prst="rect">
            <a:avLst/>
          </a:prstGeom>
        </p:spPr>
        <p:txBody>
          <a:bodyPr anchor="ctr"/>
          <a:lstStyle>
            <a:lvl1pPr marL="0" indent="0" algn="ctr">
              <a:buNone/>
              <a:defRPr sz="18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48" name="Freeform 15">
            <a:extLst>
              <a:ext uri="{FF2B5EF4-FFF2-40B4-BE49-F238E27FC236}">
                <a16:creationId xmlns:a16="http://schemas.microsoft.com/office/drawing/2014/main" id="{5F5602BC-638E-9337-59A5-F141EBC9F237}"/>
              </a:ext>
            </a:extLst>
          </p:cNvPr>
          <p:cNvSpPr>
            <a:spLocks noEditPoints="1"/>
          </p:cNvSpPr>
          <p:nvPr userDrawn="1"/>
        </p:nvSpPr>
        <p:spPr bwMode="auto">
          <a:xfrm>
            <a:off x="6327682" y="1445180"/>
            <a:ext cx="543109" cy="550241"/>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cxnSp>
        <p:nvCxnSpPr>
          <p:cNvPr id="7" name="直接连接符 3">
            <a:extLst>
              <a:ext uri="{FF2B5EF4-FFF2-40B4-BE49-F238E27FC236}">
                <a16:creationId xmlns:a16="http://schemas.microsoft.com/office/drawing/2014/main" id="{5DC17DF8-AC36-4CC2-FB0B-13D7B5BD8D0F}"/>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432894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ipe(left)">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3690FF"/>
          </a:solidFill>
          <a:ln w="25400" cap="flat" cmpd="sng" algn="ctr">
            <a:solidFill>
              <a:srgbClr val="0068E8"/>
            </a:soli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54680"/>
            <a:ext cx="4344009" cy="2986404"/>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831182" y="3154680"/>
            <a:ext cx="4224570" cy="2986404"/>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5" name="组合 87">
            <a:extLst>
              <a:ext uri="{FF2B5EF4-FFF2-40B4-BE49-F238E27FC236}">
                <a16:creationId xmlns:a16="http://schemas.microsoft.com/office/drawing/2014/main" id="{A9301715-38C9-248A-0916-540E66DA0BDB}"/>
              </a:ext>
            </a:extLst>
          </p:cNvPr>
          <p:cNvGrpSpPr/>
          <p:nvPr userDrawn="1"/>
        </p:nvGrpSpPr>
        <p:grpSpPr>
          <a:xfrm>
            <a:off x="277962" y="337417"/>
            <a:ext cx="263341" cy="395013"/>
            <a:chOff x="5284519" y="1508166"/>
            <a:chExt cx="213756" cy="427512"/>
          </a:xfrm>
        </p:grpSpPr>
        <p:cxnSp>
          <p:nvCxnSpPr>
            <p:cNvPr id="8" name="直接连接符 88">
              <a:extLst>
                <a:ext uri="{FF2B5EF4-FFF2-40B4-BE49-F238E27FC236}">
                  <a16:creationId xmlns:a16="http://schemas.microsoft.com/office/drawing/2014/main" id="{E31B3310-5EA0-4977-7EB6-41043E180A01}"/>
                </a:ext>
              </a:extLst>
            </p:cNvPr>
            <p:cNvCxnSpPr/>
            <p:nvPr/>
          </p:nvCxnSpPr>
          <p:spPr>
            <a:xfrm>
              <a:off x="5284519" y="1508166"/>
              <a:ext cx="213756" cy="213756"/>
            </a:xfrm>
            <a:prstGeom prst="line">
              <a:avLst/>
            </a:prstGeom>
            <a:ln w="19050">
              <a:solidFill>
                <a:srgbClr val="0068E8"/>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4" name="直接连接符 89">
              <a:extLst>
                <a:ext uri="{FF2B5EF4-FFF2-40B4-BE49-F238E27FC236}">
                  <a16:creationId xmlns:a16="http://schemas.microsoft.com/office/drawing/2014/main" id="{9AE1AAC9-87F0-99A9-C418-3ED464428A83}"/>
                </a:ext>
              </a:extLst>
            </p:cNvPr>
            <p:cNvCxnSpPr/>
            <p:nvPr/>
          </p:nvCxnSpPr>
          <p:spPr>
            <a:xfrm flipH="1">
              <a:off x="5284519" y="1721922"/>
              <a:ext cx="213756" cy="213756"/>
            </a:xfrm>
            <a:prstGeom prst="line">
              <a:avLst/>
            </a:prstGeom>
            <a:ln w="19050">
              <a:solidFill>
                <a:srgbClr val="0068E8"/>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5" name="直接连接符 3">
            <a:extLst>
              <a:ext uri="{FF2B5EF4-FFF2-40B4-BE49-F238E27FC236}">
                <a16:creationId xmlns:a16="http://schemas.microsoft.com/office/drawing/2014/main" id="{6165F102-3B78-C8C9-9A6D-8FF3AA0847B9}"/>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4919240" y="1038226"/>
            <a:ext cx="670580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4919241" y="1927518"/>
            <a:ext cx="6705810" cy="4720170"/>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5" name="组合 87">
            <a:extLst>
              <a:ext uri="{FF2B5EF4-FFF2-40B4-BE49-F238E27FC236}">
                <a16:creationId xmlns:a16="http://schemas.microsoft.com/office/drawing/2014/main" id="{6A01B7A7-592E-9760-57FF-543B04E5D5DC}"/>
              </a:ext>
            </a:extLst>
          </p:cNvPr>
          <p:cNvGrpSpPr/>
          <p:nvPr userDrawn="1"/>
        </p:nvGrpSpPr>
        <p:grpSpPr>
          <a:xfrm>
            <a:off x="277962" y="337417"/>
            <a:ext cx="263341" cy="395013"/>
            <a:chOff x="5284519" y="1508166"/>
            <a:chExt cx="213756" cy="427512"/>
          </a:xfrm>
        </p:grpSpPr>
        <p:cxnSp>
          <p:nvCxnSpPr>
            <p:cNvPr id="10" name="直接连接符 88">
              <a:extLst>
                <a:ext uri="{FF2B5EF4-FFF2-40B4-BE49-F238E27FC236}">
                  <a16:creationId xmlns:a16="http://schemas.microsoft.com/office/drawing/2014/main" id="{E96139D5-2BA3-D554-9E0A-C2B2516BED29}"/>
                </a:ext>
              </a:extLst>
            </p:cNvPr>
            <p:cNvCxnSpPr/>
            <p:nvPr/>
          </p:nvCxnSpPr>
          <p:spPr>
            <a:xfrm>
              <a:off x="5284519" y="1508166"/>
              <a:ext cx="213756" cy="213756"/>
            </a:xfrm>
            <a:prstGeom prst="line">
              <a:avLst/>
            </a:prstGeom>
            <a:ln w="19050">
              <a:solidFill>
                <a:srgbClr val="0068E8"/>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89">
              <a:extLst>
                <a:ext uri="{FF2B5EF4-FFF2-40B4-BE49-F238E27FC236}">
                  <a16:creationId xmlns:a16="http://schemas.microsoft.com/office/drawing/2014/main" id="{4A84F296-FD03-81FE-4DA3-6C1A22C9777E}"/>
                </a:ext>
              </a:extLst>
            </p:cNvPr>
            <p:cNvCxnSpPr/>
            <p:nvPr/>
          </p:nvCxnSpPr>
          <p:spPr>
            <a:xfrm flipH="1">
              <a:off x="5284519" y="1721922"/>
              <a:ext cx="213756" cy="213756"/>
            </a:xfrm>
            <a:prstGeom prst="line">
              <a:avLst/>
            </a:prstGeom>
            <a:ln w="19050">
              <a:solidFill>
                <a:srgbClr val="0068E8"/>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2" name="直接连接符 3">
            <a:extLst>
              <a:ext uri="{FF2B5EF4-FFF2-40B4-BE49-F238E27FC236}">
                <a16:creationId xmlns:a16="http://schemas.microsoft.com/office/drawing/2014/main" id="{BB12798F-080E-BF1C-2E1A-10B1193FE75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57" name="Group 56">
            <a:extLst>
              <a:ext uri="{FF2B5EF4-FFF2-40B4-BE49-F238E27FC236}">
                <a16:creationId xmlns:a16="http://schemas.microsoft.com/office/drawing/2014/main" id="{BC7BB5EE-BF17-1AF3-B38F-65C1D0633839}"/>
              </a:ext>
            </a:extLst>
          </p:cNvPr>
          <p:cNvGrpSpPr/>
          <p:nvPr userDrawn="1"/>
        </p:nvGrpSpPr>
        <p:grpSpPr>
          <a:xfrm>
            <a:off x="277962" y="1697635"/>
            <a:ext cx="4320000" cy="4320000"/>
            <a:chOff x="443865" y="2122242"/>
            <a:chExt cx="4320000" cy="4320000"/>
          </a:xfrm>
        </p:grpSpPr>
        <p:grpSp>
          <p:nvGrpSpPr>
            <p:cNvPr id="41" name="组合 5">
              <a:extLst>
                <a:ext uri="{FF2B5EF4-FFF2-40B4-BE49-F238E27FC236}">
                  <a16:creationId xmlns:a16="http://schemas.microsoft.com/office/drawing/2014/main" id="{501E421C-A604-05CC-4D3F-ED7C92166B7D}"/>
                </a:ext>
              </a:extLst>
            </p:cNvPr>
            <p:cNvGrpSpPr/>
            <p:nvPr userDrawn="1"/>
          </p:nvGrpSpPr>
          <p:grpSpPr>
            <a:xfrm>
              <a:off x="443865" y="2122242"/>
              <a:ext cx="4320000" cy="4320000"/>
              <a:chOff x="3991034" y="1644084"/>
              <a:chExt cx="4233028" cy="4233028"/>
            </a:xfrm>
          </p:grpSpPr>
          <p:sp>
            <p:nvSpPr>
              <p:cNvPr id="42" name="椭圆 27">
                <a:extLst>
                  <a:ext uri="{FF2B5EF4-FFF2-40B4-BE49-F238E27FC236}">
                    <a16:creationId xmlns:a16="http://schemas.microsoft.com/office/drawing/2014/main" id="{C17F215F-BEA9-D8BE-F394-EDB11F6099AF}"/>
                  </a:ext>
                </a:extLst>
              </p:cNvPr>
              <p:cNvSpPr/>
              <p:nvPr>
                <p:custDataLst>
                  <p:tags r:id="rId1"/>
                </p:custDataLst>
              </p:nvPr>
            </p:nvSpPr>
            <p:spPr>
              <a:xfrm>
                <a:off x="4522588" y="2175639"/>
                <a:ext cx="3169920" cy="3169918"/>
              </a:xfrm>
              <a:prstGeom prst="ellipse">
                <a:avLst/>
              </a:prstGeom>
              <a:solidFill>
                <a:srgbClr val="3690FF">
                  <a:alpha val="20000"/>
                </a:srgbClr>
              </a:solidFill>
              <a:ln w="25400" cap="flat" cmpd="sng" algn="ctr">
                <a:solidFill>
                  <a:srgbClr val="3690FF">
                    <a:shade val="50000"/>
                  </a:srgbClr>
                </a:soli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43" name="椭圆 1">
                <a:extLst>
                  <a:ext uri="{FF2B5EF4-FFF2-40B4-BE49-F238E27FC236}">
                    <a16:creationId xmlns:a16="http://schemas.microsoft.com/office/drawing/2014/main" id="{19271468-AB1C-90F0-8104-5C36521A96AF}"/>
                  </a:ext>
                </a:extLst>
              </p:cNvPr>
              <p:cNvSpPr/>
              <p:nvPr>
                <p:custDataLst>
                  <p:tags r:id="rId2"/>
                </p:custDataLst>
              </p:nvPr>
            </p:nvSpPr>
            <p:spPr>
              <a:xfrm>
                <a:off x="4801593" y="2454644"/>
                <a:ext cx="2611910" cy="2611908"/>
              </a:xfrm>
              <a:prstGeom prst="ellipse">
                <a:avLst/>
              </a:prstGeom>
              <a:solidFill>
                <a:srgbClr val="3690FF">
                  <a:alpha val="20000"/>
                </a:srgbClr>
              </a:solidFill>
              <a:ln w="25400" cap="flat" cmpd="sng" algn="ctr">
                <a:solidFill>
                  <a:srgbClr val="3690FF">
                    <a:shade val="50000"/>
                  </a:srgbClr>
                </a:soli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nvGrpSpPr>
              <p:cNvPr id="44" name="组合 4">
                <a:extLst>
                  <a:ext uri="{FF2B5EF4-FFF2-40B4-BE49-F238E27FC236}">
                    <a16:creationId xmlns:a16="http://schemas.microsoft.com/office/drawing/2014/main" id="{3EFA0BDE-1159-A235-1A12-67A3510745E9}"/>
                  </a:ext>
                </a:extLst>
              </p:cNvPr>
              <p:cNvGrpSpPr/>
              <p:nvPr/>
            </p:nvGrpSpPr>
            <p:grpSpPr>
              <a:xfrm rot="2629861">
                <a:off x="3991034" y="1644084"/>
                <a:ext cx="4233028" cy="4233028"/>
                <a:chOff x="3991034" y="1644084"/>
                <a:chExt cx="4233028" cy="4233028"/>
              </a:xfrm>
            </p:grpSpPr>
            <p:grpSp>
              <p:nvGrpSpPr>
                <p:cNvPr id="45" name="组合 3">
                  <a:extLst>
                    <a:ext uri="{FF2B5EF4-FFF2-40B4-BE49-F238E27FC236}">
                      <a16:creationId xmlns:a16="http://schemas.microsoft.com/office/drawing/2014/main" id="{0B7AAD9B-DB9D-89FA-99E3-0D0872B898AA}"/>
                    </a:ext>
                  </a:extLst>
                </p:cNvPr>
                <p:cNvGrpSpPr/>
                <p:nvPr/>
              </p:nvGrpSpPr>
              <p:grpSpPr>
                <a:xfrm>
                  <a:off x="3991034" y="1644084"/>
                  <a:ext cx="4233028" cy="4233028"/>
                  <a:chOff x="3979486" y="1575504"/>
                  <a:chExt cx="4233028" cy="4233028"/>
                </a:xfrm>
              </p:grpSpPr>
              <p:sp>
                <p:nvSpPr>
                  <p:cNvPr id="55" name="椭圆 2">
                    <a:extLst>
                      <a:ext uri="{FF2B5EF4-FFF2-40B4-BE49-F238E27FC236}">
                        <a16:creationId xmlns:a16="http://schemas.microsoft.com/office/drawing/2014/main" id="{F367C81E-D837-21AA-6F45-706B2AC194ED}"/>
                      </a:ext>
                    </a:extLst>
                  </p:cNvPr>
                  <p:cNvSpPr/>
                  <p:nvPr>
                    <p:custDataLst>
                      <p:tags r:id="rId3"/>
                    </p:custDataLst>
                  </p:nvPr>
                </p:nvSpPr>
                <p:spPr>
                  <a:xfrm>
                    <a:off x="3979486" y="1575504"/>
                    <a:ext cx="4233028" cy="4233028"/>
                  </a:xfrm>
                  <a:prstGeom prst="ellipse">
                    <a:avLst/>
                  </a:prstGeom>
                  <a:noFill/>
                  <a:ln w="25400" cap="flat" cmpd="sng" algn="ctr">
                    <a:gradFill>
                      <a:gsLst>
                        <a:gs pos="0">
                          <a:srgbClr val="3690FF"/>
                        </a:gs>
                        <a:gs pos="7000">
                          <a:srgbClr val="3690FF">
                            <a:alpha val="0"/>
                          </a:srgbClr>
                        </a:gs>
                      </a:gsLst>
                      <a:lin ang="54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56" name="椭圆 29">
                    <a:extLst>
                      <a:ext uri="{FF2B5EF4-FFF2-40B4-BE49-F238E27FC236}">
                        <a16:creationId xmlns:a16="http://schemas.microsoft.com/office/drawing/2014/main" id="{2ECDDF5D-ECA0-176E-37F5-F543FB1A818A}"/>
                      </a:ext>
                    </a:extLst>
                  </p:cNvPr>
                  <p:cNvSpPr/>
                  <p:nvPr>
                    <p:custDataLst>
                      <p:tags r:id="rId4"/>
                    </p:custDataLst>
                  </p:nvPr>
                </p:nvSpPr>
                <p:spPr>
                  <a:xfrm>
                    <a:off x="4164320" y="1748790"/>
                    <a:ext cx="3886456" cy="3886456"/>
                  </a:xfrm>
                  <a:prstGeom prst="ellipse">
                    <a:avLst/>
                  </a:prstGeom>
                  <a:noFill/>
                  <a:ln w="25400" cap="flat" cmpd="sng" algn="ctr">
                    <a:gradFill>
                      <a:gsLst>
                        <a:gs pos="0">
                          <a:srgbClr val="3690FF"/>
                        </a:gs>
                        <a:gs pos="3000">
                          <a:srgbClr val="3690FF">
                            <a:alpha val="0"/>
                          </a:srgbClr>
                        </a:gs>
                      </a:gsLst>
                      <a:lin ang="54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grpSp>
              <p:nvGrpSpPr>
                <p:cNvPr id="46" name="组合 32">
                  <a:extLst>
                    <a:ext uri="{FF2B5EF4-FFF2-40B4-BE49-F238E27FC236}">
                      <a16:creationId xmlns:a16="http://schemas.microsoft.com/office/drawing/2014/main" id="{FB34FF92-5570-7CE0-3F26-E10F27D51846}"/>
                    </a:ext>
                  </a:extLst>
                </p:cNvPr>
                <p:cNvGrpSpPr/>
                <p:nvPr/>
              </p:nvGrpSpPr>
              <p:grpSpPr>
                <a:xfrm flipV="1">
                  <a:off x="3991034" y="1644084"/>
                  <a:ext cx="4233028" cy="4233028"/>
                  <a:chOff x="3979486" y="1575504"/>
                  <a:chExt cx="4233028" cy="4233028"/>
                </a:xfrm>
              </p:grpSpPr>
              <p:sp>
                <p:nvSpPr>
                  <p:cNvPr id="53" name="椭圆 33">
                    <a:extLst>
                      <a:ext uri="{FF2B5EF4-FFF2-40B4-BE49-F238E27FC236}">
                        <a16:creationId xmlns:a16="http://schemas.microsoft.com/office/drawing/2014/main" id="{79B87D25-F71E-906D-BD82-59527373EB4E}"/>
                      </a:ext>
                    </a:extLst>
                  </p:cNvPr>
                  <p:cNvSpPr/>
                  <p:nvPr>
                    <p:custDataLst>
                      <p:tags r:id="rId5"/>
                    </p:custDataLst>
                  </p:nvPr>
                </p:nvSpPr>
                <p:spPr>
                  <a:xfrm>
                    <a:off x="3979486" y="1575504"/>
                    <a:ext cx="4233028" cy="4233028"/>
                  </a:xfrm>
                  <a:prstGeom prst="ellipse">
                    <a:avLst/>
                  </a:prstGeom>
                  <a:noFill/>
                  <a:ln w="25400" cap="flat" cmpd="sng" algn="ctr">
                    <a:gradFill>
                      <a:gsLst>
                        <a:gs pos="0">
                          <a:srgbClr val="3690FF"/>
                        </a:gs>
                        <a:gs pos="7000">
                          <a:srgbClr val="3690FF">
                            <a:alpha val="0"/>
                          </a:srgbClr>
                        </a:gs>
                      </a:gsLst>
                      <a:lin ang="54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54" name="椭圆 34">
                    <a:extLst>
                      <a:ext uri="{FF2B5EF4-FFF2-40B4-BE49-F238E27FC236}">
                        <a16:creationId xmlns:a16="http://schemas.microsoft.com/office/drawing/2014/main" id="{82FDC2A5-5089-F6D0-BAE1-4572B1D68765}"/>
                      </a:ext>
                    </a:extLst>
                  </p:cNvPr>
                  <p:cNvSpPr/>
                  <p:nvPr>
                    <p:custDataLst>
                      <p:tags r:id="rId6"/>
                    </p:custDataLst>
                  </p:nvPr>
                </p:nvSpPr>
                <p:spPr>
                  <a:xfrm>
                    <a:off x="4164320" y="1748790"/>
                    <a:ext cx="3886456" cy="3886456"/>
                  </a:xfrm>
                  <a:prstGeom prst="ellipse">
                    <a:avLst/>
                  </a:prstGeom>
                  <a:noFill/>
                  <a:ln w="25400" cap="flat" cmpd="sng" algn="ctr">
                    <a:gradFill>
                      <a:gsLst>
                        <a:gs pos="0">
                          <a:srgbClr val="3690FF"/>
                        </a:gs>
                        <a:gs pos="3000">
                          <a:srgbClr val="3690FF">
                            <a:alpha val="0"/>
                          </a:srgbClr>
                        </a:gs>
                      </a:gsLst>
                      <a:lin ang="54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grpSp>
              <p:nvGrpSpPr>
                <p:cNvPr id="47" name="组合 49">
                  <a:extLst>
                    <a:ext uri="{FF2B5EF4-FFF2-40B4-BE49-F238E27FC236}">
                      <a16:creationId xmlns:a16="http://schemas.microsoft.com/office/drawing/2014/main" id="{BEAF9CE7-A5E3-2AC7-3600-D676C2584941}"/>
                    </a:ext>
                  </a:extLst>
                </p:cNvPr>
                <p:cNvGrpSpPr/>
                <p:nvPr/>
              </p:nvGrpSpPr>
              <p:grpSpPr>
                <a:xfrm rot="5400000">
                  <a:off x="3991034" y="1644084"/>
                  <a:ext cx="4233028" cy="4233028"/>
                  <a:chOff x="3979486" y="1575504"/>
                  <a:chExt cx="4233028" cy="4233028"/>
                </a:xfrm>
              </p:grpSpPr>
              <p:sp>
                <p:nvSpPr>
                  <p:cNvPr id="51" name="椭圆 50">
                    <a:extLst>
                      <a:ext uri="{FF2B5EF4-FFF2-40B4-BE49-F238E27FC236}">
                        <a16:creationId xmlns:a16="http://schemas.microsoft.com/office/drawing/2014/main" id="{68CF4803-4BBD-B6F1-0AB6-5DE7C2CA4F35}"/>
                      </a:ext>
                    </a:extLst>
                  </p:cNvPr>
                  <p:cNvSpPr/>
                  <p:nvPr>
                    <p:custDataLst>
                      <p:tags r:id="rId7"/>
                    </p:custDataLst>
                  </p:nvPr>
                </p:nvSpPr>
                <p:spPr>
                  <a:xfrm>
                    <a:off x="3979486" y="1575504"/>
                    <a:ext cx="4233028" cy="4233028"/>
                  </a:xfrm>
                  <a:prstGeom prst="ellipse">
                    <a:avLst/>
                  </a:prstGeom>
                  <a:noFill/>
                  <a:ln w="25400" cap="flat" cmpd="sng" algn="ctr">
                    <a:gradFill>
                      <a:gsLst>
                        <a:gs pos="0">
                          <a:srgbClr val="3690FF"/>
                        </a:gs>
                        <a:gs pos="7000">
                          <a:srgbClr val="3690FF">
                            <a:alpha val="0"/>
                          </a:srgbClr>
                        </a:gs>
                      </a:gsLst>
                      <a:lin ang="54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52" name="椭圆 51">
                    <a:extLst>
                      <a:ext uri="{FF2B5EF4-FFF2-40B4-BE49-F238E27FC236}">
                        <a16:creationId xmlns:a16="http://schemas.microsoft.com/office/drawing/2014/main" id="{4F68DF31-7501-8AA4-3E98-D7D7B36B1E56}"/>
                      </a:ext>
                    </a:extLst>
                  </p:cNvPr>
                  <p:cNvSpPr/>
                  <p:nvPr>
                    <p:custDataLst>
                      <p:tags r:id="rId8"/>
                    </p:custDataLst>
                  </p:nvPr>
                </p:nvSpPr>
                <p:spPr>
                  <a:xfrm>
                    <a:off x="4164320" y="1748790"/>
                    <a:ext cx="3886456" cy="3886456"/>
                  </a:xfrm>
                  <a:prstGeom prst="ellipse">
                    <a:avLst/>
                  </a:prstGeom>
                  <a:noFill/>
                  <a:ln w="25400" cap="flat" cmpd="sng" algn="ctr">
                    <a:gradFill>
                      <a:gsLst>
                        <a:gs pos="0">
                          <a:srgbClr val="3690FF"/>
                        </a:gs>
                        <a:gs pos="3000">
                          <a:srgbClr val="3690FF">
                            <a:alpha val="0"/>
                          </a:srgbClr>
                        </a:gs>
                      </a:gsLst>
                      <a:lin ang="54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grpSp>
              <p:nvGrpSpPr>
                <p:cNvPr id="48" name="组合 52">
                  <a:extLst>
                    <a:ext uri="{FF2B5EF4-FFF2-40B4-BE49-F238E27FC236}">
                      <a16:creationId xmlns:a16="http://schemas.microsoft.com/office/drawing/2014/main" id="{41CC614A-8C80-D74F-7108-59191FBB4B71}"/>
                    </a:ext>
                  </a:extLst>
                </p:cNvPr>
                <p:cNvGrpSpPr/>
                <p:nvPr/>
              </p:nvGrpSpPr>
              <p:grpSpPr>
                <a:xfrm rot="5400000" flipV="1">
                  <a:off x="3991034" y="1644084"/>
                  <a:ext cx="4233028" cy="4233028"/>
                  <a:chOff x="3979486" y="1575504"/>
                  <a:chExt cx="4233028" cy="4233028"/>
                </a:xfrm>
              </p:grpSpPr>
              <p:sp>
                <p:nvSpPr>
                  <p:cNvPr id="49" name="椭圆 53">
                    <a:extLst>
                      <a:ext uri="{FF2B5EF4-FFF2-40B4-BE49-F238E27FC236}">
                        <a16:creationId xmlns:a16="http://schemas.microsoft.com/office/drawing/2014/main" id="{4E722491-C314-848D-7FF4-DCAC2D5191BA}"/>
                      </a:ext>
                    </a:extLst>
                  </p:cNvPr>
                  <p:cNvSpPr/>
                  <p:nvPr>
                    <p:custDataLst>
                      <p:tags r:id="rId9"/>
                    </p:custDataLst>
                  </p:nvPr>
                </p:nvSpPr>
                <p:spPr>
                  <a:xfrm>
                    <a:off x="3979486" y="1575504"/>
                    <a:ext cx="4233028" cy="4233028"/>
                  </a:xfrm>
                  <a:prstGeom prst="ellipse">
                    <a:avLst/>
                  </a:prstGeom>
                  <a:noFill/>
                  <a:ln w="25400" cap="flat" cmpd="sng" algn="ctr">
                    <a:gradFill>
                      <a:gsLst>
                        <a:gs pos="0">
                          <a:srgbClr val="3690FF"/>
                        </a:gs>
                        <a:gs pos="7000">
                          <a:srgbClr val="3690FF">
                            <a:alpha val="0"/>
                          </a:srgbClr>
                        </a:gs>
                      </a:gsLst>
                      <a:lin ang="54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50" name="椭圆 54">
                    <a:extLst>
                      <a:ext uri="{FF2B5EF4-FFF2-40B4-BE49-F238E27FC236}">
                        <a16:creationId xmlns:a16="http://schemas.microsoft.com/office/drawing/2014/main" id="{41199E5D-4F31-0DA6-DCF8-DE6F338332E7}"/>
                      </a:ext>
                    </a:extLst>
                  </p:cNvPr>
                  <p:cNvSpPr/>
                  <p:nvPr>
                    <p:custDataLst>
                      <p:tags r:id="rId10"/>
                    </p:custDataLst>
                  </p:nvPr>
                </p:nvSpPr>
                <p:spPr>
                  <a:xfrm>
                    <a:off x="4164320" y="1748790"/>
                    <a:ext cx="3886456" cy="3886456"/>
                  </a:xfrm>
                  <a:prstGeom prst="ellipse">
                    <a:avLst/>
                  </a:prstGeom>
                  <a:noFill/>
                  <a:ln w="25400" cap="flat" cmpd="sng" algn="ctr">
                    <a:gradFill>
                      <a:gsLst>
                        <a:gs pos="0">
                          <a:srgbClr val="3690FF"/>
                        </a:gs>
                        <a:gs pos="3000">
                          <a:srgbClr val="3690FF">
                            <a:alpha val="0"/>
                          </a:srgbClr>
                        </a:gs>
                      </a:gsLst>
                      <a:lin ang="54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gr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1517521" y="3244365"/>
              <a:ext cx="2174803" cy="217321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068E8"/>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64" name="组合 7">
            <a:extLst>
              <a:ext uri="{FF2B5EF4-FFF2-40B4-BE49-F238E27FC236}">
                <a16:creationId xmlns:a16="http://schemas.microsoft.com/office/drawing/2014/main" id="{DD3BADBC-5582-B6E0-C8EE-B5F49B98FF05}"/>
              </a:ext>
            </a:extLst>
          </p:cNvPr>
          <p:cNvGrpSpPr/>
          <p:nvPr userDrawn="1"/>
        </p:nvGrpSpPr>
        <p:grpSpPr>
          <a:xfrm>
            <a:off x="4918620" y="1700688"/>
            <a:ext cx="4092098" cy="120864"/>
            <a:chOff x="7606416" y="1550405"/>
            <a:chExt cx="4092098" cy="120864"/>
          </a:xfrm>
        </p:grpSpPr>
        <p:sp>
          <p:nvSpPr>
            <p:cNvPr id="65" name="平行四边形 8">
              <a:extLst>
                <a:ext uri="{FF2B5EF4-FFF2-40B4-BE49-F238E27FC236}">
                  <a16:creationId xmlns:a16="http://schemas.microsoft.com/office/drawing/2014/main" id="{18A8CC16-3A6C-77AD-DC1A-BA912F7E775A}"/>
                </a:ext>
              </a:extLst>
            </p:cNvPr>
            <p:cNvSpPr/>
            <p:nvPr userDrawn="1">
              <p:custDataLst>
                <p:tags r:id="rId11"/>
              </p:custDataLst>
            </p:nvPr>
          </p:nvSpPr>
          <p:spPr>
            <a:xfrm flipH="1" flipV="1">
              <a:off x="7606416" y="1550405"/>
              <a:ext cx="134420" cy="120864"/>
            </a:xfrm>
            <a:prstGeom prst="parallelogram">
              <a:avLst>
                <a:gd name="adj" fmla="val 64387"/>
              </a:avLst>
            </a:prstGeom>
            <a:solidFill>
              <a:srgbClr val="3690FF"/>
            </a:solidFill>
            <a:ln w="6350" cap="flat" cmpd="sng" algn="ctr">
              <a:noFill/>
              <a:prstDash val="solid"/>
            </a:ln>
            <a:effectLst/>
          </p:spPr>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阿里巴巴普惠体" panose="00020600040101010101" pitchFamily="18" charset="-122"/>
              </a:endParaRPr>
            </a:p>
          </p:txBody>
        </p:sp>
        <p:sp>
          <p:nvSpPr>
            <p:cNvPr id="66" name="平行四边形 9">
              <a:extLst>
                <a:ext uri="{FF2B5EF4-FFF2-40B4-BE49-F238E27FC236}">
                  <a16:creationId xmlns:a16="http://schemas.microsoft.com/office/drawing/2014/main" id="{BBB9CADC-74CE-FDFD-D315-FB3F94FB69BB}"/>
                </a:ext>
              </a:extLst>
            </p:cNvPr>
            <p:cNvSpPr/>
            <p:nvPr userDrawn="1">
              <p:custDataLst>
                <p:tags r:id="rId12"/>
              </p:custDataLst>
            </p:nvPr>
          </p:nvSpPr>
          <p:spPr>
            <a:xfrm flipH="1" flipV="1">
              <a:off x="7742178" y="1550405"/>
              <a:ext cx="134420" cy="120864"/>
            </a:xfrm>
            <a:prstGeom prst="parallelogram">
              <a:avLst>
                <a:gd name="adj" fmla="val 64387"/>
              </a:avLst>
            </a:prstGeom>
            <a:solidFill>
              <a:srgbClr val="3690FF">
                <a:alpha val="70000"/>
              </a:srgbClr>
            </a:solidFill>
            <a:ln w="6350" cap="flat" cmpd="sng" algn="ctr">
              <a:noFill/>
              <a:prstDash val="solid"/>
            </a:ln>
            <a:effectLst/>
          </p:spPr>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阿里巴巴普惠体" panose="00020600040101010101" pitchFamily="18" charset="-122"/>
              </a:endParaRPr>
            </a:p>
          </p:txBody>
        </p:sp>
        <p:sp>
          <p:nvSpPr>
            <p:cNvPr id="67" name="平行四边形 10">
              <a:extLst>
                <a:ext uri="{FF2B5EF4-FFF2-40B4-BE49-F238E27FC236}">
                  <a16:creationId xmlns:a16="http://schemas.microsoft.com/office/drawing/2014/main" id="{2E77DC22-DF81-DF51-4727-C4D370E19882}"/>
                </a:ext>
              </a:extLst>
            </p:cNvPr>
            <p:cNvSpPr/>
            <p:nvPr userDrawn="1">
              <p:custDataLst>
                <p:tags r:id="rId13"/>
              </p:custDataLst>
            </p:nvPr>
          </p:nvSpPr>
          <p:spPr>
            <a:xfrm flipH="1" flipV="1">
              <a:off x="7877939" y="1550405"/>
              <a:ext cx="134420" cy="120864"/>
            </a:xfrm>
            <a:prstGeom prst="parallelogram">
              <a:avLst>
                <a:gd name="adj" fmla="val 64387"/>
              </a:avLst>
            </a:prstGeom>
            <a:solidFill>
              <a:srgbClr val="3690FF">
                <a:alpha val="50000"/>
              </a:srgbClr>
            </a:solidFill>
            <a:ln w="6350" cap="flat" cmpd="sng" algn="ctr">
              <a:noFill/>
              <a:prstDash val="solid"/>
            </a:ln>
            <a:effectLst/>
          </p:spPr>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阿里巴巴普惠体" panose="00020600040101010101" pitchFamily="18" charset="-122"/>
              </a:endParaRPr>
            </a:p>
          </p:txBody>
        </p:sp>
        <p:sp>
          <p:nvSpPr>
            <p:cNvPr id="68" name="平行四边形 11">
              <a:extLst>
                <a:ext uri="{FF2B5EF4-FFF2-40B4-BE49-F238E27FC236}">
                  <a16:creationId xmlns:a16="http://schemas.microsoft.com/office/drawing/2014/main" id="{FCF4DAB8-4BB2-551A-BCC7-8D21ACFD0F64}"/>
                </a:ext>
              </a:extLst>
            </p:cNvPr>
            <p:cNvSpPr/>
            <p:nvPr userDrawn="1">
              <p:custDataLst>
                <p:tags r:id="rId14"/>
              </p:custDataLst>
            </p:nvPr>
          </p:nvSpPr>
          <p:spPr>
            <a:xfrm flipH="1" flipV="1">
              <a:off x="8013701" y="1550405"/>
              <a:ext cx="134420" cy="120864"/>
            </a:xfrm>
            <a:prstGeom prst="parallelogram">
              <a:avLst>
                <a:gd name="adj" fmla="val 64387"/>
              </a:avLst>
            </a:prstGeom>
            <a:solidFill>
              <a:srgbClr val="3690FF">
                <a:alpha val="40000"/>
              </a:srgbClr>
            </a:solidFill>
            <a:ln w="6350" cap="flat" cmpd="sng" algn="ctr">
              <a:noFill/>
              <a:prstDash val="solid"/>
            </a:ln>
            <a:effectLst/>
          </p:spPr>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阿里巴巴普惠体" panose="00020600040101010101" pitchFamily="18" charset="-122"/>
                <a:ea typeface="阿里巴巴普惠体" panose="00020600040101010101" pitchFamily="18" charset="-122"/>
                <a:cs typeface="阿里巴巴普惠体" panose="00020600040101010101" pitchFamily="18" charset="-122"/>
                <a:sym typeface="阿里巴巴普惠体" panose="00020600040101010101" pitchFamily="18" charset="-122"/>
              </a:endParaRPr>
            </a:p>
          </p:txBody>
        </p:sp>
        <p:cxnSp>
          <p:nvCxnSpPr>
            <p:cNvPr id="69" name="直接连接符 12">
              <a:extLst>
                <a:ext uri="{FF2B5EF4-FFF2-40B4-BE49-F238E27FC236}">
                  <a16:creationId xmlns:a16="http://schemas.microsoft.com/office/drawing/2014/main" id="{08419C8B-D11A-0D07-1509-25897EEFDD8F}"/>
                </a:ext>
              </a:extLst>
            </p:cNvPr>
            <p:cNvCxnSpPr/>
            <p:nvPr userDrawn="1">
              <p:custDataLst>
                <p:tags r:id="rId15"/>
              </p:custDataLst>
            </p:nvPr>
          </p:nvCxnSpPr>
          <p:spPr>
            <a:xfrm>
              <a:off x="8166027" y="1554889"/>
              <a:ext cx="3532487" cy="0"/>
            </a:xfrm>
            <a:prstGeom prst="line">
              <a:avLst/>
            </a:prstGeom>
            <a:noFill/>
            <a:ln w="9525" cap="flat" cmpd="sng" algn="ctr">
              <a:gradFill flip="none" rotWithShape="1">
                <a:gsLst>
                  <a:gs pos="0">
                    <a:srgbClr val="3690FF">
                      <a:alpha val="0"/>
                    </a:srgbClr>
                  </a:gs>
                  <a:gs pos="55000">
                    <a:srgbClr val="3690FF">
                      <a:alpha val="40000"/>
                    </a:srgbClr>
                  </a:gs>
                </a:gsLst>
                <a:lin ang="10800000" scaled="1"/>
              </a:gradFill>
              <a:prstDash val="solid"/>
            </a:ln>
            <a:effectLst/>
          </p:spPr>
        </p:cxn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left)">
                                      <p:cBhvr>
                                        <p:cTn id="1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68E8"/>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87">
            <a:extLst>
              <a:ext uri="{FF2B5EF4-FFF2-40B4-BE49-F238E27FC236}">
                <a16:creationId xmlns:a16="http://schemas.microsoft.com/office/drawing/2014/main" id="{46ECA966-1DC3-6644-D122-C6BF55E1051B}"/>
              </a:ext>
            </a:extLst>
          </p:cNvPr>
          <p:cNvGrpSpPr/>
          <p:nvPr userDrawn="1"/>
        </p:nvGrpSpPr>
        <p:grpSpPr>
          <a:xfrm>
            <a:off x="277962" y="337417"/>
            <a:ext cx="263341" cy="395013"/>
            <a:chOff x="5284519" y="1508166"/>
            <a:chExt cx="213756" cy="427512"/>
          </a:xfrm>
        </p:grpSpPr>
        <p:cxnSp>
          <p:nvCxnSpPr>
            <p:cNvPr id="3" name="直接连接符 88">
              <a:extLst>
                <a:ext uri="{FF2B5EF4-FFF2-40B4-BE49-F238E27FC236}">
                  <a16:creationId xmlns:a16="http://schemas.microsoft.com/office/drawing/2014/main" id="{93FFCA9D-961E-F29E-93BC-7144F7C90462}"/>
                </a:ext>
              </a:extLst>
            </p:cNvPr>
            <p:cNvCxnSpPr/>
            <p:nvPr/>
          </p:nvCxnSpPr>
          <p:spPr>
            <a:xfrm>
              <a:off x="5284519" y="1508166"/>
              <a:ext cx="213756" cy="213756"/>
            </a:xfrm>
            <a:prstGeom prst="line">
              <a:avLst/>
            </a:prstGeom>
            <a:ln w="19050">
              <a:solidFill>
                <a:srgbClr val="0068E8"/>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4" name="直接连接符 89">
              <a:extLst>
                <a:ext uri="{FF2B5EF4-FFF2-40B4-BE49-F238E27FC236}">
                  <a16:creationId xmlns:a16="http://schemas.microsoft.com/office/drawing/2014/main" id="{B2740D0C-88E7-EAC1-9331-DF4D403637A3}"/>
                </a:ext>
              </a:extLst>
            </p:cNvPr>
            <p:cNvCxnSpPr/>
            <p:nvPr/>
          </p:nvCxnSpPr>
          <p:spPr>
            <a:xfrm flipH="1">
              <a:off x="5284519" y="1721922"/>
              <a:ext cx="213756" cy="213756"/>
            </a:xfrm>
            <a:prstGeom prst="line">
              <a:avLst/>
            </a:prstGeom>
            <a:ln w="19050">
              <a:solidFill>
                <a:srgbClr val="0068E8"/>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068E8"/>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cxnSp>
        <p:nvCxnSpPr>
          <p:cNvPr id="5" name="直接连接符 3">
            <a:extLst>
              <a:ext uri="{FF2B5EF4-FFF2-40B4-BE49-F238E27FC236}">
                <a16:creationId xmlns:a16="http://schemas.microsoft.com/office/drawing/2014/main" id="{899745DD-D424-43E1-1515-127C54B3D17D}"/>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914337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par>
                          <p:cTn id="9" fill="hold" nodeType="afterGroup">
                            <p:stCondLst>
                              <p:cond delay="1000"/>
                            </p:stCondLst>
                            <p:childTnLst>
                              <p:par>
                                <p:cTn id="10" presetID="10" presetClass="entr" presetSubtype="0" dur="500"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par>
                          <p:cTn id="13" fill="hold" nodeType="afterGroup">
                            <p:stCondLst>
                              <p:cond delay="1500"/>
                            </p:stCondLst>
                            <p:childTnLst>
                              <p:par>
                                <p:cTn id="14" presetID="22" presetClass="entr" presetSubtype="8" dur="500" fill="hold"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left)">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5" name="组合 87">
            <a:extLst>
              <a:ext uri="{FF2B5EF4-FFF2-40B4-BE49-F238E27FC236}">
                <a16:creationId xmlns:a16="http://schemas.microsoft.com/office/drawing/2014/main" id="{32662A9D-8D41-DD5D-AC76-72789B21AC49}"/>
              </a:ext>
            </a:extLst>
          </p:cNvPr>
          <p:cNvGrpSpPr/>
          <p:nvPr userDrawn="1"/>
        </p:nvGrpSpPr>
        <p:grpSpPr>
          <a:xfrm>
            <a:off x="277962" y="337417"/>
            <a:ext cx="263341" cy="395013"/>
            <a:chOff x="5284519" y="1508166"/>
            <a:chExt cx="213756" cy="427512"/>
          </a:xfrm>
        </p:grpSpPr>
        <p:cxnSp>
          <p:nvCxnSpPr>
            <p:cNvPr id="11" name="直接连接符 88">
              <a:extLst>
                <a:ext uri="{FF2B5EF4-FFF2-40B4-BE49-F238E27FC236}">
                  <a16:creationId xmlns:a16="http://schemas.microsoft.com/office/drawing/2014/main" id="{E3E5AD9C-884F-E922-D0C3-21454CD769F9}"/>
                </a:ext>
              </a:extLst>
            </p:cNvPr>
            <p:cNvCxnSpPr/>
            <p:nvPr/>
          </p:nvCxnSpPr>
          <p:spPr>
            <a:xfrm>
              <a:off x="5284519" y="1508166"/>
              <a:ext cx="213756" cy="213756"/>
            </a:xfrm>
            <a:prstGeom prst="line">
              <a:avLst/>
            </a:prstGeom>
            <a:ln w="19050">
              <a:solidFill>
                <a:srgbClr val="0068E8"/>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2" name="直接连接符 89">
              <a:extLst>
                <a:ext uri="{FF2B5EF4-FFF2-40B4-BE49-F238E27FC236}">
                  <a16:creationId xmlns:a16="http://schemas.microsoft.com/office/drawing/2014/main" id="{F1EDA0FA-CC43-B963-0664-A62761759425}"/>
                </a:ext>
              </a:extLst>
            </p:cNvPr>
            <p:cNvCxnSpPr/>
            <p:nvPr/>
          </p:nvCxnSpPr>
          <p:spPr>
            <a:xfrm flipH="1">
              <a:off x="5284519" y="1721922"/>
              <a:ext cx="213756" cy="213756"/>
            </a:xfrm>
            <a:prstGeom prst="line">
              <a:avLst/>
            </a:prstGeom>
            <a:ln w="19050">
              <a:solidFill>
                <a:srgbClr val="0068E8"/>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3" name="直接连接符 3">
            <a:extLst>
              <a:ext uri="{FF2B5EF4-FFF2-40B4-BE49-F238E27FC236}">
                <a16:creationId xmlns:a16="http://schemas.microsoft.com/office/drawing/2014/main" id="{48F834E2-4CF9-12EF-0306-6A6B3ADE948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5223141234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074ECB"/>
        </a:solidFill>
        <a:effectLst/>
      </p:bgPr>
    </p:bg>
    <p:spTree>
      <p:nvGrpSpPr>
        <p:cNvPr id="1" name=""/>
        <p:cNvGrpSpPr/>
        <p:nvPr/>
      </p:nvGrpSpPr>
      <p:grpSpPr>
        <a:xfrm>
          <a:off x="0" y="0"/>
          <a:ext cx="0" cy="0"/>
        </a:xfrm>
      </p:grpSpPr>
      <p:pic>
        <p:nvPicPr>
          <p:cNvPr id="8" name="Picture 7">
            <a:extLst>
              <a:ext uri="{FF2B5EF4-FFF2-40B4-BE49-F238E27FC236}">
                <a16:creationId xmlns:a16="http://schemas.microsoft.com/office/drawing/2014/main" id="{EDD700E8-0F58-FA42-8CDB-EBDBA0F7AA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5200" y="0"/>
            <a:ext cx="8956800" cy="6860528"/>
          </a:xfrm>
          <a:prstGeom prst="rect">
            <a:avLst/>
          </a:prstGeom>
        </p:spPr>
      </p:pic>
      <p:grpSp>
        <p:nvGrpSpPr>
          <p:cNvPr id="2" name="组合 10">
            <a:extLst>
              <a:ext uri="{FF2B5EF4-FFF2-40B4-BE49-F238E27FC236}">
                <a16:creationId xmlns:a16="http://schemas.microsoft.com/office/drawing/2014/main" id="{389E4184-1BDF-B431-53F1-89A7CEA6727D}"/>
              </a:ext>
            </a:extLst>
          </p:cNvPr>
          <p:cNvGrpSpPr/>
          <p:nvPr/>
        </p:nvGrpSpPr>
        <p:grpSpPr>
          <a:xfrm>
            <a:off x="200908" y="4969861"/>
            <a:ext cx="1621717" cy="1621717"/>
            <a:chOff x="304800" y="673100"/>
            <a:chExt cx="4000500" cy="4000500"/>
          </a:xfrm>
          <a:effectLst>
            <a:outerShdw blurRad="444500" dist="254000" dir="6840000" algn="tr" rotWithShape="0">
              <a:prstClr val="black">
                <a:alpha val="24000"/>
              </a:prstClr>
            </a:outerShdw>
          </a:effectLst>
        </p:grpSpPr>
        <p:sp>
          <p:nvSpPr>
            <p:cNvPr id="6" name="同心圆 14">
              <a:extLst>
                <a:ext uri="{FF2B5EF4-FFF2-40B4-BE49-F238E27FC236}">
                  <a16:creationId xmlns:a16="http://schemas.microsoft.com/office/drawing/2014/main" id="{DCE4DF0F-617F-93CC-61C4-2D811A0F029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7" name="椭圆 15">
              <a:extLst>
                <a:ext uri="{FF2B5EF4-FFF2-40B4-BE49-F238E27FC236}">
                  <a16:creationId xmlns:a16="http://schemas.microsoft.com/office/drawing/2014/main" id="{D2E86563-BEA0-521F-6E6E-145B7285DE82}"/>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9" name="组合 26">
            <a:extLst>
              <a:ext uri="{FF2B5EF4-FFF2-40B4-BE49-F238E27FC236}">
                <a16:creationId xmlns:a16="http://schemas.microsoft.com/office/drawing/2014/main" id="{AD2D35C8-998C-3992-82BF-6EEB8EE2EA72}"/>
              </a:ext>
            </a:extLst>
          </p:cNvPr>
          <p:cNvGrpSpPr/>
          <p:nvPr/>
        </p:nvGrpSpPr>
        <p:grpSpPr>
          <a:xfrm>
            <a:off x="2724215" y="5851252"/>
            <a:ext cx="704931" cy="704931"/>
            <a:chOff x="304800" y="673100"/>
            <a:chExt cx="4000500" cy="4000500"/>
          </a:xfrm>
          <a:effectLst>
            <a:outerShdw blurRad="444500" dist="254000" dir="6840000" algn="tr" rotWithShape="0">
              <a:prstClr val="black">
                <a:alpha val="24000"/>
              </a:prstClr>
            </a:outerShdw>
          </a:effectLst>
        </p:grpSpPr>
        <p:sp>
          <p:nvSpPr>
            <p:cNvPr id="20" name="同心圆 27">
              <a:extLst>
                <a:ext uri="{FF2B5EF4-FFF2-40B4-BE49-F238E27FC236}">
                  <a16:creationId xmlns:a16="http://schemas.microsoft.com/office/drawing/2014/main" id="{24A18233-9C1B-9D15-DB80-4CAF84992FD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21" name="椭圆 28">
              <a:extLst>
                <a:ext uri="{FF2B5EF4-FFF2-40B4-BE49-F238E27FC236}">
                  <a16:creationId xmlns:a16="http://schemas.microsoft.com/office/drawing/2014/main" id="{A37DF285-C137-89DD-A6F8-AAC0AC933513}"/>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sp>
        <p:nvSpPr>
          <p:cNvPr id="22" name="TextBox 21">
            <a:extLst>
              <a:ext uri="{FF2B5EF4-FFF2-40B4-BE49-F238E27FC236}">
                <a16:creationId xmlns:a16="http://schemas.microsoft.com/office/drawing/2014/main" id="{8F942BB2-51B5-8B57-8AF2-626731EFB6DA}"/>
              </a:ext>
            </a:extLst>
          </p:cNvPr>
          <p:cNvSpPr txBox="1"/>
          <p:nvPr/>
        </p:nvSpPr>
        <p:spPr>
          <a:xfrm>
            <a:off x="1258269" y="1996954"/>
            <a:ext cx="3636824" cy="1996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375" spc="-422">
              <a:solidFill>
                <a:schemeClr val="bg1"/>
              </a:solidFill>
              <a:latin typeface="DFGothic-EB" panose="02010609010101010101" pitchFamily="1" charset="-128"/>
              <a:ea typeface="DFGothic-EB" panose="02010609010101010101" pitchFamily="1" charset="-128"/>
            </a:endParaRPr>
          </a:p>
        </p:txBody>
      </p:sp>
      <p:sp>
        <p:nvSpPr>
          <p:cNvPr id="5" name="TextBox 14"/>
          <p:cNvSpPr txBox="1"/>
          <p:nvPr/>
        </p:nvSpPr>
        <p:spPr>
          <a:xfrm>
            <a:off x="484259" y="1120293"/>
            <a:ext cx="7874305" cy="7684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kumimoji="0" lang="zh-CN" altLang="en-US" sz="4000" b="1"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mn-cs"/>
              </a:rPr>
              <a:t>统计计算在教育中的应用</a:t>
            </a:r>
          </a:p>
        </p:txBody>
      </p:sp>
      <p:sp>
        <p:nvSpPr>
          <p:cNvPr id="50" name="Rectangle 49">
            <a:extLst>
              <a:ext uri="{FF2B5EF4-FFF2-40B4-BE49-F238E27FC236}">
                <a16:creationId xmlns:a16="http://schemas.microsoft.com/office/drawing/2014/main" id="{B231BFAA-0342-3596-A9FB-1D83BFB44BC2}"/>
              </a:ext>
            </a:extLst>
          </p:cNvPr>
          <p:cNvSpPr/>
          <p:nvPr/>
        </p:nvSpPr>
        <p:spPr>
          <a:xfrm>
            <a:off x="6895499" y="0"/>
            <a:ext cx="4301277" cy="523220"/>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8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18" name="Group 117">
            <a:extLst>
              <a:ext uri="{FF2B5EF4-FFF2-40B4-BE49-F238E27FC236}">
                <a16:creationId xmlns:a16="http://schemas.microsoft.com/office/drawing/2014/main" id="{51FA61A4-D36A-1A88-57EE-C21FC9FF76DD}"/>
              </a:ext>
            </a:extLst>
          </p:cNvPr>
          <p:cNvGrpSpPr/>
          <p:nvPr/>
        </p:nvGrpSpPr>
        <p:grpSpPr>
          <a:xfrm>
            <a:off x="5846113" y="4291049"/>
            <a:ext cx="2942245" cy="435525"/>
            <a:chOff x="5717435" y="5325094"/>
            <a:chExt cx="2942245" cy="435525"/>
          </a:xfrm>
        </p:grpSpPr>
        <p:grpSp>
          <p:nvGrpSpPr>
            <p:cNvPr id="93" name="组合 33">
              <a:extLst>
                <a:ext uri="{FF2B5EF4-FFF2-40B4-BE49-F238E27FC236}">
                  <a16:creationId xmlns:a16="http://schemas.microsoft.com/office/drawing/2014/main" id="{EBC71B6A-F677-7C8A-F8AF-B1AE70A2E29E}"/>
                </a:ext>
              </a:extLst>
            </p:cNvPr>
            <p:cNvGrpSpPr/>
            <p:nvPr/>
          </p:nvGrpSpPr>
          <p:grpSpPr>
            <a:xfrm>
              <a:off x="6978378" y="5330831"/>
              <a:ext cx="429793" cy="429788"/>
              <a:chOff x="5196486" y="5946187"/>
              <a:chExt cx="305647" cy="305644"/>
            </a:xfrm>
          </p:grpSpPr>
          <p:grpSp>
            <p:nvGrpSpPr>
              <p:cNvPr id="94" name="组合 34">
                <a:extLst>
                  <a:ext uri="{FF2B5EF4-FFF2-40B4-BE49-F238E27FC236}">
                    <a16:creationId xmlns:a16="http://schemas.microsoft.com/office/drawing/2014/main" id="{683FA26B-F85E-A5A4-4D3F-C89F9A40E5FF}"/>
                  </a:ext>
                </a:extLst>
              </p:cNvPr>
              <p:cNvGrpSpPr/>
              <p:nvPr/>
            </p:nvGrpSpPr>
            <p:grpSpPr>
              <a:xfrm>
                <a:off x="5196486" y="5946187"/>
                <a:ext cx="305647" cy="305644"/>
                <a:chOff x="1517330" y="1125257"/>
                <a:chExt cx="2204282" cy="2204282"/>
              </a:xfrm>
            </p:grpSpPr>
            <p:sp>
              <p:nvSpPr>
                <p:cNvPr id="96" name="椭圆 36">
                  <a:extLst>
                    <a:ext uri="{FF2B5EF4-FFF2-40B4-BE49-F238E27FC236}">
                      <a16:creationId xmlns:a16="http://schemas.microsoft.com/office/drawing/2014/main" id="{BFA1C52D-5434-B656-461E-E7AC406B4D8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97" name="椭圆 37">
                  <a:extLst>
                    <a:ext uri="{FF2B5EF4-FFF2-40B4-BE49-F238E27FC236}">
                      <a16:creationId xmlns:a16="http://schemas.microsoft.com/office/drawing/2014/main" id="{9D096588-845D-B589-CBC9-89F601EC0CFB}"/>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95" name="Freeform 44">
                <a:extLst>
                  <a:ext uri="{FF2B5EF4-FFF2-40B4-BE49-F238E27FC236}">
                    <a16:creationId xmlns:a16="http://schemas.microsoft.com/office/drawing/2014/main" id="{800C0FE0-43DD-F757-A67E-054770A8F240}"/>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8" name="组合 38">
              <a:extLst>
                <a:ext uri="{FF2B5EF4-FFF2-40B4-BE49-F238E27FC236}">
                  <a16:creationId xmlns:a16="http://schemas.microsoft.com/office/drawing/2014/main" id="{1D51DBA4-D7FE-DCA4-91A5-B49FBBFCD6A7}"/>
                </a:ext>
              </a:extLst>
            </p:cNvPr>
            <p:cNvGrpSpPr/>
            <p:nvPr/>
          </p:nvGrpSpPr>
          <p:grpSpPr>
            <a:xfrm>
              <a:off x="7600465" y="5330831"/>
              <a:ext cx="429793" cy="429788"/>
              <a:chOff x="5638883" y="5946187"/>
              <a:chExt cx="305647" cy="305644"/>
            </a:xfrm>
          </p:grpSpPr>
          <p:grpSp>
            <p:nvGrpSpPr>
              <p:cNvPr id="99" name="组合 39">
                <a:extLst>
                  <a:ext uri="{FF2B5EF4-FFF2-40B4-BE49-F238E27FC236}">
                    <a16:creationId xmlns:a16="http://schemas.microsoft.com/office/drawing/2014/main" id="{08C74643-614E-2C9E-1993-E8DD548565E3}"/>
                  </a:ext>
                </a:extLst>
              </p:cNvPr>
              <p:cNvGrpSpPr/>
              <p:nvPr/>
            </p:nvGrpSpPr>
            <p:grpSpPr>
              <a:xfrm>
                <a:off x="5638883" y="5946187"/>
                <a:ext cx="305647" cy="305644"/>
                <a:chOff x="1517330" y="1125257"/>
                <a:chExt cx="2204282" cy="2204282"/>
              </a:xfrm>
            </p:grpSpPr>
            <p:sp>
              <p:nvSpPr>
                <p:cNvPr id="101" name="椭圆 41">
                  <a:extLst>
                    <a:ext uri="{FF2B5EF4-FFF2-40B4-BE49-F238E27FC236}">
                      <a16:creationId xmlns:a16="http://schemas.microsoft.com/office/drawing/2014/main" id="{158BDDF0-3E03-A3AB-79DC-578F84EE81E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02" name="椭圆 42">
                  <a:extLst>
                    <a:ext uri="{FF2B5EF4-FFF2-40B4-BE49-F238E27FC236}">
                      <a16:creationId xmlns:a16="http://schemas.microsoft.com/office/drawing/2014/main" id="{297EC366-07F8-31C7-B9DE-E92F471D9293}"/>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00" name="Freeform 6">
                <a:extLst>
                  <a:ext uri="{FF2B5EF4-FFF2-40B4-BE49-F238E27FC236}">
                    <a16:creationId xmlns:a16="http://schemas.microsoft.com/office/drawing/2014/main" id="{EAABEB5F-5304-9787-1045-BE162CC0403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3" name="组合 43">
              <a:extLst>
                <a:ext uri="{FF2B5EF4-FFF2-40B4-BE49-F238E27FC236}">
                  <a16:creationId xmlns:a16="http://schemas.microsoft.com/office/drawing/2014/main" id="{DD8E4DB6-460D-610C-9AEE-DD5566539834}"/>
                </a:ext>
              </a:extLst>
            </p:cNvPr>
            <p:cNvGrpSpPr/>
            <p:nvPr/>
          </p:nvGrpSpPr>
          <p:grpSpPr>
            <a:xfrm>
              <a:off x="5717435" y="5330831"/>
              <a:ext cx="429793" cy="429788"/>
              <a:chOff x="4299766" y="5946187"/>
              <a:chExt cx="305647" cy="305644"/>
            </a:xfrm>
          </p:grpSpPr>
          <p:grpSp>
            <p:nvGrpSpPr>
              <p:cNvPr id="104" name="组合 44">
                <a:extLst>
                  <a:ext uri="{FF2B5EF4-FFF2-40B4-BE49-F238E27FC236}">
                    <a16:creationId xmlns:a16="http://schemas.microsoft.com/office/drawing/2014/main" id="{6D2A2AE0-DA30-46EF-3B01-F8E4CF1BE079}"/>
                  </a:ext>
                </a:extLst>
              </p:cNvPr>
              <p:cNvGrpSpPr/>
              <p:nvPr/>
            </p:nvGrpSpPr>
            <p:grpSpPr>
              <a:xfrm>
                <a:off x="4299766" y="5946187"/>
                <a:ext cx="305647" cy="305644"/>
                <a:chOff x="1517330" y="1125257"/>
                <a:chExt cx="2204282" cy="2204282"/>
              </a:xfrm>
            </p:grpSpPr>
            <p:sp>
              <p:nvSpPr>
                <p:cNvPr id="106" name="椭圆 46">
                  <a:extLst>
                    <a:ext uri="{FF2B5EF4-FFF2-40B4-BE49-F238E27FC236}">
                      <a16:creationId xmlns:a16="http://schemas.microsoft.com/office/drawing/2014/main" id="{5D3DDDE4-17E3-8B32-006D-A63A3B80085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07" name="椭圆 47">
                  <a:extLst>
                    <a:ext uri="{FF2B5EF4-FFF2-40B4-BE49-F238E27FC236}">
                      <a16:creationId xmlns:a16="http://schemas.microsoft.com/office/drawing/2014/main" id="{93D5F892-1DBB-DE5E-1E98-E77FB105999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05" name="Freeform 45">
                <a:extLst>
                  <a:ext uri="{FF2B5EF4-FFF2-40B4-BE49-F238E27FC236}">
                    <a16:creationId xmlns:a16="http://schemas.microsoft.com/office/drawing/2014/main" id="{FE4A51CA-EBFC-72E2-D472-C050C1C071FB}"/>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8" name="组合 48">
              <a:extLst>
                <a:ext uri="{FF2B5EF4-FFF2-40B4-BE49-F238E27FC236}">
                  <a16:creationId xmlns:a16="http://schemas.microsoft.com/office/drawing/2014/main" id="{61780A10-C3CD-E514-8CBD-931C1FDC7932}"/>
                </a:ext>
              </a:extLst>
            </p:cNvPr>
            <p:cNvGrpSpPr/>
            <p:nvPr/>
          </p:nvGrpSpPr>
          <p:grpSpPr>
            <a:xfrm>
              <a:off x="6337028" y="5330831"/>
              <a:ext cx="429793" cy="429788"/>
              <a:chOff x="4740390" y="5946187"/>
              <a:chExt cx="305647" cy="305644"/>
            </a:xfrm>
          </p:grpSpPr>
          <p:grpSp>
            <p:nvGrpSpPr>
              <p:cNvPr id="109" name="组合 49">
                <a:extLst>
                  <a:ext uri="{FF2B5EF4-FFF2-40B4-BE49-F238E27FC236}">
                    <a16:creationId xmlns:a16="http://schemas.microsoft.com/office/drawing/2014/main" id="{D6F8E238-F4DD-BE3C-1B13-0F912D5CE5DD}"/>
                  </a:ext>
                </a:extLst>
              </p:cNvPr>
              <p:cNvGrpSpPr/>
              <p:nvPr/>
            </p:nvGrpSpPr>
            <p:grpSpPr>
              <a:xfrm>
                <a:off x="4740390" y="5946187"/>
                <a:ext cx="305647" cy="305644"/>
                <a:chOff x="1517330" y="1125257"/>
                <a:chExt cx="2204282" cy="2204282"/>
              </a:xfrm>
            </p:grpSpPr>
            <p:sp>
              <p:nvSpPr>
                <p:cNvPr id="111" name="椭圆 51">
                  <a:extLst>
                    <a:ext uri="{FF2B5EF4-FFF2-40B4-BE49-F238E27FC236}">
                      <a16:creationId xmlns:a16="http://schemas.microsoft.com/office/drawing/2014/main" id="{268796F0-237D-CD62-404D-AB5F1216FD4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2" name="椭圆 52">
                  <a:extLst>
                    <a:ext uri="{FF2B5EF4-FFF2-40B4-BE49-F238E27FC236}">
                      <a16:creationId xmlns:a16="http://schemas.microsoft.com/office/drawing/2014/main" id="{BFC98E2E-F917-7B50-CF93-F47E2F465969}"/>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0" name="Freeform 39">
                <a:extLst>
                  <a:ext uri="{FF2B5EF4-FFF2-40B4-BE49-F238E27FC236}">
                    <a16:creationId xmlns:a16="http://schemas.microsoft.com/office/drawing/2014/main" id="{490337F3-AD0F-83F2-C2DC-00DA2A0C551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3" name="组合 54">
              <a:extLst>
                <a:ext uri="{FF2B5EF4-FFF2-40B4-BE49-F238E27FC236}">
                  <a16:creationId xmlns:a16="http://schemas.microsoft.com/office/drawing/2014/main" id="{0DC1EAB7-CE71-D4B9-F54F-2ED19E9863FF}"/>
                </a:ext>
              </a:extLst>
            </p:cNvPr>
            <p:cNvGrpSpPr/>
            <p:nvPr/>
          </p:nvGrpSpPr>
          <p:grpSpPr>
            <a:xfrm>
              <a:off x="8229887" y="5325094"/>
              <a:ext cx="429793" cy="429788"/>
              <a:chOff x="5854675" y="3359758"/>
              <a:chExt cx="305647" cy="305644"/>
            </a:xfrm>
          </p:grpSpPr>
          <p:grpSp>
            <p:nvGrpSpPr>
              <p:cNvPr id="114" name="组合 55">
                <a:extLst>
                  <a:ext uri="{FF2B5EF4-FFF2-40B4-BE49-F238E27FC236}">
                    <a16:creationId xmlns:a16="http://schemas.microsoft.com/office/drawing/2014/main" id="{D5EA2CD4-5D7D-7DDA-50DF-89C9F509B972}"/>
                  </a:ext>
                </a:extLst>
              </p:cNvPr>
              <p:cNvGrpSpPr/>
              <p:nvPr/>
            </p:nvGrpSpPr>
            <p:grpSpPr>
              <a:xfrm>
                <a:off x="5854675" y="3359758"/>
                <a:ext cx="305647" cy="305644"/>
                <a:chOff x="1517330" y="1125257"/>
                <a:chExt cx="2204282" cy="2204282"/>
              </a:xfrm>
            </p:grpSpPr>
            <p:sp>
              <p:nvSpPr>
                <p:cNvPr id="116" name="椭圆 57">
                  <a:extLst>
                    <a:ext uri="{FF2B5EF4-FFF2-40B4-BE49-F238E27FC236}">
                      <a16:creationId xmlns:a16="http://schemas.microsoft.com/office/drawing/2014/main" id="{2CAFEFE2-06F2-2D08-77D8-5F4FCA2F2DED}"/>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7" name="椭圆 59">
                  <a:extLst>
                    <a:ext uri="{FF2B5EF4-FFF2-40B4-BE49-F238E27FC236}">
                      <a16:creationId xmlns:a16="http://schemas.microsoft.com/office/drawing/2014/main" id="{3FA6E395-C101-BD25-6727-AEC4A64798D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5" name="KSO_Shape">
                <a:extLst>
                  <a:ext uri="{FF2B5EF4-FFF2-40B4-BE49-F238E27FC236}">
                    <a16:creationId xmlns:a16="http://schemas.microsoft.com/office/drawing/2014/main" id="{69D26BBF-EB96-311B-FCFE-F6DB2EBEC5E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anose="020b0503020204020204" pitchFamily="34" charset="-122"/>
                </a:endParaRPr>
              </a:p>
            </p:txBody>
          </p:sp>
        </p:grpSp>
      </p:grpSp>
      <p:grpSp>
        <p:nvGrpSpPr>
          <p:cNvPr id="23" name="组合 26">
            <a:extLst>
              <a:ext uri="{FF2B5EF4-FFF2-40B4-BE49-F238E27FC236}">
                <a16:creationId xmlns:a16="http://schemas.microsoft.com/office/drawing/2014/main" id="{FDBCE54B-5CEC-3887-40A6-BA52908D7823}"/>
              </a:ext>
            </a:extLst>
          </p:cNvPr>
          <p:cNvGrpSpPr/>
          <p:nvPr/>
        </p:nvGrpSpPr>
        <p:grpSpPr>
          <a:xfrm>
            <a:off x="4843079" y="5312779"/>
            <a:ext cx="504425" cy="494501"/>
            <a:chOff x="304800" y="673100"/>
            <a:chExt cx="4000500" cy="4000500"/>
          </a:xfrm>
          <a:effectLst>
            <a:outerShdw blurRad="444500" dist="254000" dir="6840000" algn="tr" rotWithShape="0">
              <a:prstClr val="black">
                <a:alpha val="24000"/>
              </a:prstClr>
            </a:outerShdw>
          </a:effectLst>
        </p:grpSpPr>
        <p:sp>
          <p:nvSpPr>
            <p:cNvPr id="24" name="同心圆 27">
              <a:extLst>
                <a:ext uri="{FF2B5EF4-FFF2-40B4-BE49-F238E27FC236}">
                  <a16:creationId xmlns:a16="http://schemas.microsoft.com/office/drawing/2014/main" id="{3C523DFE-162D-4272-0FCC-A895B2E4BF77}"/>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25" name="椭圆 28">
              <a:extLst>
                <a:ext uri="{FF2B5EF4-FFF2-40B4-BE49-F238E27FC236}">
                  <a16:creationId xmlns:a16="http://schemas.microsoft.com/office/drawing/2014/main" id="{501753C7-98FC-0009-29FB-AA355AEB42C0}"/>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spTree>
    <p:extLst>
      <p:ext uri="{BB962C8B-B14F-4D97-AF65-F5344CB8AC3E}">
        <p14:creationId xmlns:p14="http://schemas.microsoft.com/office/powerpoint/2010/main" val="130885889"/>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2" name="!!平滑8">
            <a:extLst>
              <a:ext uri="{FF2B5EF4-FFF2-40B4-BE49-F238E27FC236}">
                <a16:creationId xmlns:a16="http://schemas.microsoft.com/office/drawing/2014/main" id="{96DD39E3-6810-8388-4F42-692F5B72A612}"/>
              </a:ext>
            </a:extLst>
          </p:cNvPr>
          <p:cNvSpPr/>
          <p:nvPr>
            <p:custDataLst>
              <p:tags r:id="rId2"/>
            </p:custDataLst>
          </p:nvPr>
        </p:nvSpPr>
        <p:spPr>
          <a:xfrm rot="21190525">
            <a:off x="742385" y="570577"/>
            <a:ext cx="10242003" cy="5581265"/>
          </a:xfrm>
          <a:prstGeom prst="rect">
            <a:avLst/>
          </a:prstGeom>
          <a:solidFill>
            <a:srgbClr val="0070C0">
              <a:alpha val="1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solidFill>
                <a:schemeClr val="tx1"/>
              </a:solidFill>
              <a:latin typeface="微软雅黑" panose="020b0503020204020204" charset="-122"/>
              <a:ea typeface="微软雅黑" panose="020b0503020204020204" charset="-122"/>
            </a:endParaRPr>
          </a:p>
        </p:txBody>
      </p:sp>
      <p:sp>
        <p:nvSpPr>
          <p:cNvPr id="14" name="!!平滑7">
            <a:extLst>
              <a:ext uri="{FF2B5EF4-FFF2-40B4-BE49-F238E27FC236}">
                <a16:creationId xmlns:a16="http://schemas.microsoft.com/office/drawing/2014/main" id="{1247F64D-6A5F-B5E2-BDBB-5DF0A31BD95B}"/>
              </a:ext>
            </a:extLst>
          </p:cNvPr>
          <p:cNvSpPr/>
          <p:nvPr>
            <p:custDataLst>
              <p:tags r:id="rId3"/>
            </p:custDataLst>
          </p:nvPr>
        </p:nvSpPr>
        <p:spPr>
          <a:xfrm>
            <a:off x="1044364" y="561044"/>
            <a:ext cx="9947393" cy="6078149"/>
          </a:xfrm>
          <a:prstGeom prst="rect">
            <a:avLst/>
          </a:prstGeom>
          <a:solidFill>
            <a:srgbClr val="074E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solidFill>
                <a:schemeClr val="tx1"/>
              </a:solidFill>
              <a:latin typeface="微软雅黑" panose="020b0503020204020204" charset="-122"/>
              <a:ea typeface="微软雅黑" panose="020b0503020204020204" charset="-122"/>
            </a:endParaRPr>
          </a:p>
        </p:txBody>
      </p:sp>
      <p:sp>
        <p:nvSpPr>
          <p:cNvPr id="13" name="TextBox 12">
            <a:extLst>
              <a:ext uri="{FF2B5EF4-FFF2-40B4-BE49-F238E27FC236}">
                <a16:creationId xmlns:a16="http://schemas.microsoft.com/office/drawing/2014/main" id="{DE3B8899-895B-7710-B3AF-AE47C328B432}"/>
              </a:ext>
            </a:extLst>
          </p:cNvPr>
          <p:cNvSpPr txBox="1"/>
          <p:nvPr/>
        </p:nvSpPr>
        <p:spPr>
          <a:xfrm>
            <a:off x="1600618" y="3561970"/>
            <a:ext cx="9122182" cy="582660"/>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4400"/>
              </a:lnSpc>
              <a:spcBef>
                <a:spcPct val="0"/>
              </a:spcBef>
              <a:spcAft>
                <a:spcPct val="0"/>
              </a:spcAft>
              <a:buClrTx/>
              <a:buSzTx/>
              <a:buFont typeface="Wingdings" pitchFamily="2" charset="2"/>
              <a:buChar char="p"/>
            </a:pPr>
            <a:r>
              <a:rPr kumimoji="0" lang="zh-CN" altLang="en-US" sz="2200" b="1"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mn-cs"/>
              </a:rPr>
              <a:t>以下是一个《统计计算在教育中的应用》PPT的8个提纲：
 统计计算教育应用概述
 数据收集与处理的方法
 描述性统计分析
 推论性统计分析
 实验设计与数据分析
 教育测评与统计
 统计软件工具介绍
 总结与展望</a:t>
            </a:r>
            <a:endParaRPr kumimoji="0" lang="en-US" altLang="zh-CN" sz="2200" b="1"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mn-cs"/>
            </a:endParaRPr>
          </a:p>
        </p:txBody>
      </p:sp>
      <p:grpSp>
        <p:nvGrpSpPr>
          <p:cNvPr id="42" name="组合 66">
            <a:extLst>
              <a:ext uri="{FF2B5EF4-FFF2-40B4-BE49-F238E27FC236}">
                <a16:creationId xmlns:a16="http://schemas.microsoft.com/office/drawing/2014/main" id="{AFD52F1E-B8FF-A832-36BC-B0978868A780}"/>
              </a:ext>
            </a:extLst>
          </p:cNvPr>
          <p:cNvGrpSpPr/>
          <p:nvPr/>
        </p:nvGrpSpPr>
        <p:grpSpPr>
          <a:xfrm>
            <a:off x="9276774" y="561044"/>
            <a:ext cx="1446026" cy="1341044"/>
            <a:chOff x="3050912" y="3438396"/>
            <a:chExt cx="130991" cy="121481"/>
          </a:xfrm>
          <a:solidFill>
            <a:srgbClr val="FFFFFF">
              <a:lumMod val="85000"/>
              <a:alpha val="39000"/>
            </a:srgbClr>
          </a:solidFill>
        </p:grpSpPr>
        <p:sp>
          <p:nvSpPr>
            <p:cNvPr id="43" name="Freeform 324">
              <a:extLst>
                <a:ext uri="{FF2B5EF4-FFF2-40B4-BE49-F238E27FC236}">
                  <a16:creationId xmlns:a16="http://schemas.microsoft.com/office/drawing/2014/main" id="{5D0E8D57-3C46-79F2-4561-5A8213C2225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44" name="Freeform 325">
              <a:extLst>
                <a:ext uri="{FF2B5EF4-FFF2-40B4-BE49-F238E27FC236}">
                  <a16:creationId xmlns:a16="http://schemas.microsoft.com/office/drawing/2014/main" id="{5D5E308B-2E9D-9833-97C6-9A343CC90D5A}"/>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sp>
        <p:nvSpPr>
          <p:cNvPr id="10" name="TextBox 9">
            <a:extLst>
              <a:ext uri="{FF2B5EF4-FFF2-40B4-BE49-F238E27FC236}">
                <a16:creationId xmlns:a16="http://schemas.microsoft.com/office/drawing/2014/main" id="{3BFC9C3A-91C8-A2BB-7D93-783F0725361E}"/>
              </a:ext>
            </a:extLst>
          </p:cNvPr>
          <p:cNvSpPr txBox="1"/>
          <p:nvPr/>
        </p:nvSpPr>
        <p:spPr>
          <a:xfrm>
            <a:off x="1520218" y="676685"/>
            <a:ext cx="1415772"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zh-CN" altLang="en-US" sz="4800" b="1">
                <a:solidFill>
                  <a:schemeClr val="bg1"/>
                </a:solidFill>
                <a:latin typeface="微软雅黑" panose="020b0503020204020204" pitchFamily="34" charset="-122"/>
                <a:ea typeface="微软雅黑" panose="020b0503020204020204" pitchFamily="34" charset="-122"/>
              </a:rPr>
              <a:t>目录</a:t>
            </a:r>
          </a:p>
        </p:txBody>
      </p:sp>
      <p:sp>
        <p:nvSpPr>
          <p:cNvPr id="11" name="TextBox 10">
            <a:extLst>
              <a:ext uri="{FF2B5EF4-FFF2-40B4-BE49-F238E27FC236}">
                <a16:creationId xmlns:a16="http://schemas.microsoft.com/office/drawing/2014/main" id="{FF0E37A2-417B-3152-64C4-2A38CF522E29}"/>
              </a:ext>
            </a:extLst>
          </p:cNvPr>
          <p:cNvSpPr txBox="1"/>
          <p:nvPr/>
        </p:nvSpPr>
        <p:spPr>
          <a:xfrm>
            <a:off x="3037541" y="901718"/>
            <a:ext cx="1565365" cy="47705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en-US" altLang="zh-CN" sz="2500">
                <a:solidFill>
                  <a:schemeClr val="bg1">
                    <a:lumMod val="95000"/>
                  </a:schemeClr>
                </a:solidFill>
                <a:latin typeface="微软雅黑" panose="020b0503020204020204" pitchFamily="34" charset="-122"/>
                <a:ea typeface="微软雅黑" panose="020b0503020204020204" pitchFamily="34" charset="-122"/>
              </a:rPr>
              <a:t>Contents</a:t>
            </a:r>
            <a:endParaRPr lang="zh-CN" altLang="en-US" sz="2500">
              <a:solidFill>
                <a:schemeClr val="bg1">
                  <a:lumMod val="95000"/>
                </a:schemeClr>
              </a:solidFill>
              <a:latin typeface="微软雅黑" panose="020b0503020204020204" pitchFamily="34" charset="-122"/>
              <a:ea typeface="微软雅黑" panose="020b0503020204020204" pitchFamily="34" charset="-122"/>
            </a:endParaRPr>
          </a:p>
        </p:txBody>
      </p:sp>
      <p:sp>
        <p:nvSpPr>
          <p:cNvPr id="15" name="shape1">
            <a:extLst>
              <a:ext uri="{FF2B5EF4-FFF2-40B4-BE49-F238E27FC236}">
                <a16:creationId xmlns:a16="http://schemas.microsoft.com/office/drawing/2014/main" id="{F16F9A3B-54F8-EEFC-5B6B-45B9FB1F5C5F}"/>
              </a:ext>
            </a:extLst>
          </p:cNvPr>
          <p:cNvSpPr/>
          <p:nvPr>
            <p:custDataLst>
              <p:tags r:id="rId4"/>
            </p:custDataLst>
          </p:nvPr>
        </p:nvSpPr>
        <p:spPr>
          <a:xfrm rot="5400000">
            <a:off x="370628" y="193685"/>
            <a:ext cx="684472" cy="734716"/>
          </a:xfrm>
          <a:prstGeom prst="corner">
            <a:avLst>
              <a:gd name="adj1" fmla="val 32363"/>
              <a:gd name="adj2" fmla="val 29220"/>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solidFill>
                <a:schemeClr val="tx1"/>
              </a:solidFill>
              <a:latin typeface="微软雅黑" panose="020b0503020204020204" charset="-122"/>
              <a:ea typeface="微软雅黑" panose="020b0503020204020204" charset="-122"/>
            </a:endParaRPr>
          </a:p>
        </p:txBody>
      </p:sp>
      <p:sp>
        <p:nvSpPr>
          <p:cNvPr id="16" name="shape">
            <a:extLst>
              <a:ext uri="{FF2B5EF4-FFF2-40B4-BE49-F238E27FC236}">
                <a16:creationId xmlns:a16="http://schemas.microsoft.com/office/drawing/2014/main" id="{4C6D883E-FF29-6479-E6C5-29F95826E74C}"/>
              </a:ext>
            </a:extLst>
          </p:cNvPr>
          <p:cNvSpPr/>
          <p:nvPr>
            <p:custDataLst>
              <p:tags r:id="rId5"/>
            </p:custDataLst>
          </p:nvPr>
        </p:nvSpPr>
        <p:spPr>
          <a:xfrm rot="16200000">
            <a:off x="11147500" y="6031005"/>
            <a:ext cx="684472" cy="734716"/>
          </a:xfrm>
          <a:prstGeom prst="corner">
            <a:avLst>
              <a:gd name="adj1" fmla="val 32363"/>
              <a:gd name="adj2" fmla="val 29220"/>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solidFill>
                <a:schemeClr val="tx1"/>
              </a:solidFill>
              <a:latin typeface="微软雅黑" panose="020b0503020204020204" charset="-122"/>
              <a:ea typeface="微软雅黑" panose="020b0503020204020204" charset="-122"/>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统计计算教育应用概述</a:t>
            </a:r>
          </a:p>
        </p:txBody>
      </p:sp>
      <p:sp>
        <p:nvSpPr>
          <p:cNvPr id="3" name="Subtitle 2"/>
          <p:cNvSpPr>
            <a:spLocks noGrp="1"/>
          </p:cNvSpPr>
          <p:nvPr>
            <p:ph type="subTitle" idx="1"/>
          </p:nvPr>
        </p:nvSpPr>
        <p:spPr/>
        <p:txBody>
          <a:bodyPr/>
          <a:lstStyle/>
          <a:p>
            <a:r>
              <a:t>统计计算在教育中的应用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统计计算教育应用概述</a:t>
            </a:r>
          </a:p>
        </p:txBody>
      </p:sp>
      <p:sp>
        <p:nvSpPr>
          <p:cNvPr id="3" name="Text Placeholder 2"/>
          <p:cNvSpPr>
            <a:spLocks noGrp="1"/>
          </p:cNvSpPr>
          <p:nvPr>
            <p:ph type="body" idx="1"/>
          </p:nvPr>
        </p:nvSpPr>
        <p:spPr/>
        <p:txBody>
          <a:bodyPr/>
          <a:lstStyle/>
          <a:p>
            <a:r>
              <a:t>统计计算在教育评估中的应用</a:t>
            </a:r>
          </a:p>
        </p:txBody>
      </p:sp>
      <p:sp>
        <p:nvSpPr>
          <p:cNvPr id="4" name="Content Placeholder 3"/>
          <p:cNvSpPr>
            <a:spLocks noGrp="1"/>
          </p:cNvSpPr>
          <p:nvPr>
            <p:ph sz="half" idx="2"/>
          </p:nvPr>
        </p:nvSpPr>
        <p:spPr/>
        <p:txBody>
          <a:bodyPr/>
          <a:lstStyle/>
          <a:p>
            <a:r>
              <a:t>1.数据驱动决策：统计计算能够帮助教育者以数据为依据，评估学生的学习进度和效果，从而制定出更为精准的教学方案。</a:t>
            </a:r>
          </a:p>
          <a:p>
            <a:r>
              <a:t>2.个性化教学：通过分析学生的学习数据，统计计算可以为每个学生量身打造独特的学习路径，提高教学效果。</a:t>
            </a:r>
          </a:p>
          <a:p>
            <a:r>
              <a:t>3.评估教育政策：统计计算可以用来分析教育政策的影响，为政策的制定和调整提供数据支持。</a:t>
            </a:r>
          </a:p>
          <a:p/>
        </p:txBody>
      </p:sp>
      <p:sp>
        <p:nvSpPr>
          <p:cNvPr id="5" name="Text Placeholder 4"/>
          <p:cNvSpPr>
            <a:spLocks noGrp="1"/>
          </p:cNvSpPr>
          <p:nvPr>
            <p:ph type="body" idx="3"/>
          </p:nvPr>
        </p:nvSpPr>
        <p:spPr/>
        <p:txBody>
          <a:bodyPr/>
          <a:lstStyle/>
          <a:p>
            <a:r>
              <a:t>统计计算在课程设计中的应用</a:t>
            </a:r>
          </a:p>
        </p:txBody>
      </p:sp>
      <p:sp>
        <p:nvSpPr>
          <p:cNvPr id="6" name="Content Placeholder 5"/>
          <p:cNvSpPr>
            <a:spLocks noGrp="1"/>
          </p:cNvSpPr>
          <p:nvPr>
            <p:ph sz="half" idx="4"/>
          </p:nvPr>
        </p:nvSpPr>
        <p:spPr/>
        <p:txBody>
          <a:bodyPr/>
          <a:lstStyle/>
          <a:p>
            <a:r>
              <a:t>1.课程优化：通过分析学生的学习数据，统计计算可以帮助教育者了解哪些教学方法和内容更有效，从而优化课程设计。</a:t>
            </a:r>
          </a:p>
          <a:p>
            <a:r>
              <a:t>2.预测学习需求：利用统计计算，可以预测未来学生的学习需求，为课程设计提供前瞻性的视角。</a:t>
            </a:r>
          </a:p>
          <a:p>
            <a:r>
              <a:t>3.内容个性化：通过统计计算，可以针对不同学生的特点和需求，定制化的设计课程内容。</a:t>
            </a:r>
          </a:p>
          <a:p>
            <a:r>
              <a:t>以上内容仅供参考，具体内容可以根据您的需求进行调整和优化。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数据收集与处理的方法</a:t>
            </a:r>
          </a:p>
        </p:txBody>
      </p:sp>
      <p:sp>
        <p:nvSpPr>
          <p:cNvPr id="3" name="Subtitle 2"/>
          <p:cNvSpPr>
            <a:spLocks noGrp="1"/>
          </p:cNvSpPr>
          <p:nvPr>
            <p:ph type="subTitle" idx="1"/>
          </p:nvPr>
        </p:nvSpPr>
        <p:spPr/>
        <p:txBody>
          <a:bodyPr/>
          <a:lstStyle/>
          <a:p>
            <a:r>
              <a:t>统计计算在教育中的应用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数据收集与处理的方法</a:t>
            </a:r>
          </a:p>
        </p:txBody>
      </p:sp>
      <p:sp>
        <p:nvSpPr>
          <p:cNvPr id="3" name="Text Placeholder 2"/>
          <p:cNvSpPr>
            <a:spLocks noGrp="1"/>
          </p:cNvSpPr>
          <p:nvPr>
            <p:ph type="body" idx="1"/>
          </p:nvPr>
        </p:nvSpPr>
        <p:spPr/>
        <p:txBody>
          <a:bodyPr/>
          <a:lstStyle/>
          <a:p>
            <a:r>
              <a:t>数据收集方法</a:t>
            </a:r>
          </a:p>
        </p:txBody>
      </p:sp>
      <p:sp>
        <p:nvSpPr>
          <p:cNvPr id="4" name="Content Placeholder 3"/>
          <p:cNvSpPr>
            <a:spLocks noGrp="1"/>
          </p:cNvSpPr>
          <p:nvPr>
            <p:ph sz="half" idx="2"/>
          </p:nvPr>
        </p:nvSpPr>
        <p:spPr/>
        <p:txBody>
          <a:bodyPr/>
          <a:lstStyle/>
          <a:p>
            <a:r>
              <a:t>1.问卷调查：通过设计问卷，从特定群体收集信息，样本量大，覆盖面广。</a:t>
            </a:r>
          </a:p>
          <a:p>
            <a:r>
              <a:t>2.观察法：直接观察目标群体的行为，获取一手数据，真实可靠。</a:t>
            </a:r>
          </a:p>
          <a:p>
            <a:r>
              <a:t>3.实验法：通过控制变量，观察实验结果，确定因果关系，科学性强。</a:t>
            </a:r>
          </a:p>
          <a:p/>
        </p:txBody>
      </p:sp>
      <p:sp>
        <p:nvSpPr>
          <p:cNvPr id="5" name="Text Placeholder 4"/>
          <p:cNvSpPr>
            <a:spLocks noGrp="1"/>
          </p:cNvSpPr>
          <p:nvPr>
            <p:ph type="body" idx="3"/>
          </p:nvPr>
        </p:nvSpPr>
        <p:spPr/>
        <p:txBody>
          <a:bodyPr/>
          <a:lstStyle/>
          <a:p>
            <a:r>
              <a:t>数据处理技术</a:t>
            </a:r>
          </a:p>
        </p:txBody>
      </p:sp>
      <p:sp>
        <p:nvSpPr>
          <p:cNvPr id="6" name="Content Placeholder 5"/>
          <p:cNvSpPr>
            <a:spLocks noGrp="1"/>
          </p:cNvSpPr>
          <p:nvPr>
            <p:ph sz="half" idx="4"/>
          </p:nvPr>
        </p:nvSpPr>
        <p:spPr/>
        <p:txBody>
          <a:bodyPr/>
          <a:lstStyle/>
          <a:p>
            <a:r>
              <a:t>1.数据清洗：处理缺失值和异常值，保证数据质量。</a:t>
            </a:r>
          </a:p>
          <a:p>
            <a:r>
              <a:t>2.数据转换：将数据转换为适合分析的形式，如标准化、归一化等。</a:t>
            </a:r>
          </a:p>
          <a:p>
            <a:r>
              <a:t>3.数据挖掘：利用算法提取有用信息，如聚类分析、关联规则挖掘等。</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数据收集与处理的方法</a:t>
            </a:r>
          </a:p>
        </p:txBody>
      </p:sp>
      <p:sp>
        <p:nvSpPr>
          <p:cNvPr id="3" name="Content Placeholder 2"/>
          <p:cNvSpPr>
            <a:spLocks noGrp="1"/>
          </p:cNvSpPr>
          <p:nvPr>
            <p:ph sz="half" idx="2"/>
          </p:nvPr>
        </p:nvSpPr>
        <p:spPr/>
        <p:txBody>
          <a:bodyPr/>
          <a:lstStyle/>
          <a:p>
            <a:r>
              <a:t>1.数据存储：有效存储大量数据，保证数据安全可靠。</a:t>
            </a:r>
          </a:p>
          <a:p>
            <a:r>
              <a:t>2.数据查询：支持多种查询方式，方便用户获取信息。</a:t>
            </a:r>
          </a:p>
          <a:p>
            <a:r>
              <a:t>3.数据更新：实现对数据的增删改操作，保持数据时效性。</a:t>
            </a:r>
          </a:p>
          <a:p/>
        </p:txBody>
      </p:sp>
      <p:sp>
        <p:nvSpPr>
          <p:cNvPr id="4" name="Content Placeholder 3"/>
          <p:cNvSpPr>
            <a:spLocks noGrp="1"/>
          </p:cNvSpPr>
          <p:nvPr>
            <p:ph sz="half" idx="4"/>
          </p:nvPr>
        </p:nvSpPr>
        <p:spPr/>
        <p:txBody>
          <a:bodyPr/>
          <a:lstStyle/>
          <a:p>
            <a:r>
              <a:t>1.描述性统计：计算均值、方差等指标，描述数据基本特征。</a:t>
            </a:r>
          </a:p>
          <a:p>
            <a:r>
              <a:t>2.推断性统计：通过假设检验、方差分析等方法，推断总体特征。</a:t>
            </a:r>
          </a:p>
          <a:p>
            <a:r>
              <a:t>3.数据分析工具：运用Excel、SPSS等软件，提高数据分析效率。</a:t>
            </a:r>
          </a:p>
          <a:p/>
        </p:txBody>
      </p:sp>
      <p:sp>
        <p:nvSpPr>
          <p:cNvPr id="5" name="Text Placeholder 4"/>
          <p:cNvSpPr>
            <a:spLocks noGrp="1"/>
          </p:cNvSpPr>
          <p:nvPr>
            <p:ph type="body" idx="1"/>
          </p:nvPr>
        </p:nvSpPr>
        <p:spPr/>
        <p:txBody>
          <a:bodyPr/>
          <a:lstStyle/>
          <a:p>
            <a:r>
              <a:t>数据库管理系统</a:t>
            </a:r>
          </a:p>
        </p:txBody>
      </p:sp>
      <p:sp>
        <p:nvSpPr>
          <p:cNvPr id="6" name="Text Placeholder 5"/>
          <p:cNvSpPr>
            <a:spLocks noGrp="1"/>
          </p:cNvSpPr>
          <p:nvPr>
            <p:ph type="body" idx="3"/>
          </p:nvPr>
        </p:nvSpPr>
        <p:spPr/>
        <p:txBody>
          <a:bodyPr/>
          <a:lstStyle/>
          <a:p>
            <a:r>
              <a:t>数据统计与分析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数据收集与处理的方法</a:t>
            </a:r>
          </a:p>
        </p:txBody>
      </p:sp>
      <p:sp>
        <p:nvSpPr>
          <p:cNvPr id="3" name="Text Placeholder 2"/>
          <p:cNvSpPr>
            <a:spLocks noGrp="1"/>
          </p:cNvSpPr>
          <p:nvPr>
            <p:ph type="body" idx="1"/>
          </p:nvPr>
        </p:nvSpPr>
        <p:spPr/>
        <p:txBody>
          <a:bodyPr/>
          <a:lstStyle/>
          <a:p>
            <a:r>
              <a:t>数据可视化技术</a:t>
            </a:r>
          </a:p>
        </p:txBody>
      </p:sp>
      <p:sp>
        <p:nvSpPr>
          <p:cNvPr id="4" name="Content Placeholder 3"/>
          <p:cNvSpPr>
            <a:spLocks noGrp="1"/>
          </p:cNvSpPr>
          <p:nvPr>
            <p:ph sz="half" idx="2"/>
          </p:nvPr>
        </p:nvSpPr>
        <p:spPr/>
        <p:txBody>
          <a:bodyPr/>
          <a:lstStyle/>
          <a:p>
            <a:r>
              <a:t>1.图表类型选择：根据数据类型和目的，选择合适的图表类型，如柱状图、折线图等。</a:t>
            </a:r>
          </a:p>
          <a:p>
            <a:r>
              <a:t>2.数据解读：通过图表解读数据，发现数据背后的规律和趋势。</a:t>
            </a:r>
          </a:p>
          <a:p>
            <a:r>
              <a:t>3.数据交互：支持用户与数据进行交互，提高用户体验。</a:t>
            </a:r>
          </a:p>
          <a:p/>
        </p:txBody>
      </p:sp>
      <p:sp>
        <p:nvSpPr>
          <p:cNvPr id="5" name="Text Placeholder 4"/>
          <p:cNvSpPr>
            <a:spLocks noGrp="1"/>
          </p:cNvSpPr>
          <p:nvPr>
            <p:ph type="body" idx="3"/>
          </p:nvPr>
        </p:nvSpPr>
        <p:spPr/>
        <p:txBody>
          <a:bodyPr/>
          <a:lstStyle/>
          <a:p>
            <a:r>
              <a:t>教育数据应用与发展趋势</a:t>
            </a:r>
          </a:p>
        </p:txBody>
      </p:sp>
      <p:sp>
        <p:nvSpPr>
          <p:cNvPr id="6" name="Content Placeholder 5"/>
          <p:cNvSpPr>
            <a:spLocks noGrp="1"/>
          </p:cNvSpPr>
          <p:nvPr>
            <p:ph sz="half" idx="4"/>
          </p:nvPr>
        </p:nvSpPr>
        <p:spPr/>
        <p:txBody>
          <a:bodyPr/>
          <a:lstStyle/>
          <a:p>
            <a:r>
              <a:t>1.个性化教学：根据学生数据，制定个性化教学方案，提高教学效果。</a:t>
            </a:r>
          </a:p>
          <a:p>
            <a:r>
              <a:t>2.智能评估：运用数据分析技术，实现对学生学习成果的智能评估，客观准确。</a:t>
            </a:r>
          </a:p>
          <a:p>
            <a:r>
              <a:t>3.数据共享：加强教育数据共享，推动教育公平和发展。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描述性统计分析</a:t>
            </a:r>
          </a:p>
        </p:txBody>
      </p:sp>
      <p:sp>
        <p:nvSpPr>
          <p:cNvPr id="3" name="Subtitle 2"/>
          <p:cNvSpPr>
            <a:spLocks noGrp="1"/>
          </p:cNvSpPr>
          <p:nvPr>
            <p:ph type="subTitle" idx="1"/>
          </p:nvPr>
        </p:nvSpPr>
        <p:spPr/>
        <p:txBody>
          <a:bodyPr/>
          <a:lstStyle/>
          <a:p>
            <a:r>
              <a:t>统计计算在教育中的应用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描述性统计分析</a:t>
            </a:r>
          </a:p>
        </p:txBody>
      </p:sp>
      <p:sp>
        <p:nvSpPr>
          <p:cNvPr id="3" name="Text Placeholder 2"/>
          <p:cNvSpPr>
            <a:spLocks noGrp="1"/>
          </p:cNvSpPr>
          <p:nvPr>
            <p:ph type="body" idx="1"/>
          </p:nvPr>
        </p:nvSpPr>
        <p:spPr/>
        <p:txBody>
          <a:bodyPr/>
          <a:lstStyle/>
          <a:p>
            <a:r>
              <a:t>集中趋势描述</a:t>
            </a:r>
          </a:p>
        </p:txBody>
      </p:sp>
      <p:sp>
        <p:nvSpPr>
          <p:cNvPr id="4" name="Content Placeholder 3"/>
          <p:cNvSpPr>
            <a:spLocks noGrp="1"/>
          </p:cNvSpPr>
          <p:nvPr>
            <p:ph sz="half" idx="2"/>
          </p:nvPr>
        </p:nvSpPr>
        <p:spPr/>
        <p:txBody>
          <a:bodyPr/>
          <a:lstStyle/>
          <a:p>
            <a:r>
              <a:t>1.平均数、中位数和众数是常用的描述集中趋势的指标，它们分别代表了数据分布的中心位置、典型值和出现频率最高的值。</a:t>
            </a:r>
          </a:p>
          <a:p>
            <a:r>
              <a:t>2.在不同分布形态和数据异常值的情况下，应选择合适的集中趋势指标进行描述。</a:t>
            </a:r>
          </a:p>
          <a:p/>
        </p:txBody>
      </p:sp>
      <p:sp>
        <p:nvSpPr>
          <p:cNvPr id="5" name="Text Placeholder 4"/>
          <p:cNvSpPr>
            <a:spLocks noGrp="1"/>
          </p:cNvSpPr>
          <p:nvPr>
            <p:ph type="body" idx="3"/>
          </p:nvPr>
        </p:nvSpPr>
        <p:spPr/>
        <p:txBody>
          <a:bodyPr/>
          <a:lstStyle/>
          <a:p>
            <a:r>
              <a:t>离散程度描述</a:t>
            </a:r>
          </a:p>
        </p:txBody>
      </p:sp>
      <p:sp>
        <p:nvSpPr>
          <p:cNvPr id="6" name="Content Placeholder 5"/>
          <p:cNvSpPr>
            <a:spLocks noGrp="1"/>
          </p:cNvSpPr>
          <p:nvPr>
            <p:ph sz="half" idx="4"/>
          </p:nvPr>
        </p:nvSpPr>
        <p:spPr/>
        <p:txBody>
          <a:bodyPr/>
          <a:lstStyle/>
          <a:p>
            <a:r>
              <a:t>1.方差和标准差是常用的描述数据离散程度的指标，它们反映了数据分布的散布程度和波动性。</a:t>
            </a:r>
          </a:p>
          <a:p>
            <a:r>
              <a:t>2.离散程度描述可以帮助我们了解数据的稳定性和均匀性，以及不同数据集之间的差异程度。</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描述性统计分析</a:t>
            </a:r>
          </a:p>
        </p:txBody>
      </p:sp>
      <p:sp>
        <p:nvSpPr>
          <p:cNvPr id="3" name="Text Placeholder 2"/>
          <p:cNvSpPr>
            <a:spLocks noGrp="1"/>
          </p:cNvSpPr>
          <p:nvPr>
            <p:ph type="body" idx="1"/>
          </p:nvPr>
        </p:nvSpPr>
        <p:spPr/>
        <p:txBody>
          <a:bodyPr/>
          <a:lstStyle/>
          <a:p>
            <a:r>
              <a:t>数据分布形态描述</a:t>
            </a:r>
          </a:p>
        </p:txBody>
      </p:sp>
      <p:sp>
        <p:nvSpPr>
          <p:cNvPr id="4" name="Content Placeholder 3"/>
          <p:cNvSpPr>
            <a:spLocks noGrp="1"/>
          </p:cNvSpPr>
          <p:nvPr>
            <p:ph sz="half" idx="2"/>
          </p:nvPr>
        </p:nvSpPr>
        <p:spPr/>
        <p:txBody>
          <a:bodyPr/>
          <a:lstStyle/>
          <a:p>
            <a:r>
              <a:t>1.偏度和峰度是描述数据分布形态的指标，它们分别反映了数据分布的偏斜程度和峰态特征。</a:t>
            </a:r>
          </a:p>
          <a:p>
            <a:r>
              <a:t>2.通过数据分布形态的描述，我们可以更好地了解数据的整体情况和特点，以及不同数据集之间的分布差异。</a:t>
            </a:r>
          </a:p>
          <a:p/>
        </p:txBody>
      </p:sp>
      <p:sp>
        <p:nvSpPr>
          <p:cNvPr id="5" name="Text Placeholder 4"/>
          <p:cNvSpPr>
            <a:spLocks noGrp="1"/>
          </p:cNvSpPr>
          <p:nvPr>
            <p:ph type="body" idx="3"/>
          </p:nvPr>
        </p:nvSpPr>
        <p:spPr/>
        <p:txBody>
          <a:bodyPr/>
          <a:lstStyle/>
          <a:p>
            <a:r>
              <a:t>数据可视化</a:t>
            </a:r>
          </a:p>
        </p:txBody>
      </p:sp>
      <p:sp>
        <p:nvSpPr>
          <p:cNvPr id="6" name="Content Placeholder 5"/>
          <p:cNvSpPr>
            <a:spLocks noGrp="1"/>
          </p:cNvSpPr>
          <p:nvPr>
            <p:ph sz="half" idx="4"/>
          </p:nvPr>
        </p:nvSpPr>
        <p:spPr/>
        <p:txBody>
          <a:bodyPr/>
          <a:lstStyle/>
          <a:p>
            <a:r>
              <a:t>1.数据可视化可以帮助我们更直观地了解数据的分布情况和特征，常用的图表包括直方图、箱线图和散点图等。</a:t>
            </a:r>
          </a:p>
          <a:p>
            <a:r>
              <a:t>2.通过数据可视化，我们可以更好地发现和理解数据的规律和趋势，以及不同变量之间的关系。</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描述性统计分析</a:t>
            </a:r>
          </a:p>
        </p:txBody>
      </p:sp>
      <p:sp>
        <p:nvSpPr>
          <p:cNvPr id="3" name="Content Placeholder 2"/>
          <p:cNvSpPr>
            <a:spLocks noGrp="1"/>
          </p:cNvSpPr>
          <p:nvPr>
            <p:ph sz="half" idx="2"/>
          </p:nvPr>
        </p:nvSpPr>
        <p:spPr/>
        <p:txBody>
          <a:bodyPr/>
          <a:lstStyle/>
          <a:p>
            <a:r>
              <a:t>1.描述性统计分析在教育领域中有着广泛的应用，如学生成绩分析、教学质量评估和调查问卷分析等。</a:t>
            </a:r>
          </a:p>
          <a:p>
            <a:r>
              <a:t>2.通过描述性统计分析，我们可以更好地了解教育数据的整体情况和特征，为教育决策提供科学依据和参考。</a:t>
            </a:r>
          </a:p>
          <a:p>
            <a:r>
              <a:t>以上内容仅供参考，具体内容和关键点可以根据实际需求和情况进行调整和修改。</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描述性统计分析的应用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推论性统计分析</a:t>
            </a:r>
          </a:p>
        </p:txBody>
      </p:sp>
      <p:sp>
        <p:nvSpPr>
          <p:cNvPr id="3" name="Subtitle 2"/>
          <p:cNvSpPr>
            <a:spLocks noGrp="1"/>
          </p:cNvSpPr>
          <p:nvPr>
            <p:ph type="subTitle" idx="1"/>
          </p:nvPr>
        </p:nvSpPr>
        <p:spPr/>
        <p:txBody>
          <a:bodyPr/>
          <a:lstStyle/>
          <a:p>
            <a:r>
              <a:t>统计计算在教育中的应用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推论性统计分析</a:t>
            </a:r>
          </a:p>
        </p:txBody>
      </p:sp>
      <p:sp>
        <p:nvSpPr>
          <p:cNvPr id="3" name="Text Placeholder 2"/>
          <p:cNvSpPr>
            <a:spLocks noGrp="1"/>
          </p:cNvSpPr>
          <p:nvPr>
            <p:ph type="body" idx="1"/>
          </p:nvPr>
        </p:nvSpPr>
        <p:spPr/>
        <p:txBody>
          <a:bodyPr/>
          <a:lstStyle/>
          <a:p>
            <a:r>
              <a:t>推论性统计分析概述</a:t>
            </a:r>
          </a:p>
        </p:txBody>
      </p:sp>
      <p:sp>
        <p:nvSpPr>
          <p:cNvPr id="4" name="Content Placeholder 3"/>
          <p:cNvSpPr>
            <a:spLocks noGrp="1"/>
          </p:cNvSpPr>
          <p:nvPr>
            <p:ph sz="half" idx="2"/>
          </p:nvPr>
        </p:nvSpPr>
        <p:spPr/>
        <p:txBody>
          <a:bodyPr/>
          <a:lstStyle/>
          <a:p>
            <a:r>
              <a:t>1.推论性统计分析的定义和重要性。</a:t>
            </a:r>
          </a:p>
          <a:p>
            <a:r>
              <a:t>2.与描述性统计分析的区别和联系。</a:t>
            </a:r>
          </a:p>
          <a:p>
            <a:r>
              <a:t>3.推论性统计分析的基本步骤和方法。</a:t>
            </a:r>
          </a:p>
          <a:p>
            <a:r>
              <a:t>推论性统计分析是通过样本数据来推断总体情况的一种统计方法。与描述性统计分析不同，推论性统计分析不仅关注数据本身的描述，更关注通过数据对总体情况进行推断和预测。其基本步骤包括假设设定、数据采集、模型建立、参数估计、假设检验等。推论性统计分析在教育中的应用广泛，如成绩分析、教学效果评估、学生发展预测等。</a:t>
            </a:r>
          </a:p>
          <a:p/>
        </p:txBody>
      </p:sp>
      <p:sp>
        <p:nvSpPr>
          <p:cNvPr id="5" name="Text Placeholder 4"/>
          <p:cNvSpPr>
            <a:spLocks noGrp="1"/>
          </p:cNvSpPr>
          <p:nvPr>
            <p:ph type="body" idx="3"/>
          </p:nvPr>
        </p:nvSpPr>
        <p:spPr/>
        <p:txBody>
          <a:bodyPr/>
          <a:lstStyle/>
          <a:p>
            <a:r>
              <a:t>假设检验</a:t>
            </a:r>
          </a:p>
        </p:txBody>
      </p:sp>
      <p:sp>
        <p:nvSpPr>
          <p:cNvPr id="6" name="Content Placeholder 5"/>
          <p:cNvSpPr>
            <a:spLocks noGrp="1"/>
          </p:cNvSpPr>
          <p:nvPr>
            <p:ph sz="half" idx="4"/>
          </p:nvPr>
        </p:nvSpPr>
        <p:spPr/>
        <p:txBody>
          <a:bodyPr/>
          <a:lstStyle/>
          <a:p>
            <a:r>
              <a:t>1.假设检验的基本步骤和原理。</a:t>
            </a:r>
          </a:p>
          <a:p>
            <a:r>
              <a:t>2.原假设与备择假设的设定。</a:t>
            </a:r>
          </a:p>
          <a:p>
            <a:r>
              <a:t>3.第一类错误和第二类错误的概念及控制方法。</a:t>
            </a:r>
          </a:p>
          <a:p>
            <a:r>
              <a:t>假设检验是推论性统计分析的核心内容之一，它通过设定原假设和备择假设，利用样本数据对假设进行检验，从而得出是否拒绝原假设的结论。在假设检验过程中，需要注意控制第一类错误和第二类错误的发生概率，以保证推断的准确性。</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推论性统计分析</a:t>
            </a:r>
          </a:p>
        </p:txBody>
      </p:sp>
      <p:sp>
        <p:nvSpPr>
          <p:cNvPr id="3" name="Text Placeholder 2"/>
          <p:cNvSpPr>
            <a:spLocks noGrp="1"/>
          </p:cNvSpPr>
          <p:nvPr>
            <p:ph type="body" idx="1"/>
          </p:nvPr>
        </p:nvSpPr>
        <p:spPr/>
        <p:txBody>
          <a:bodyPr/>
          <a:lstStyle/>
          <a:p>
            <a:r>
              <a:t>参数估计</a:t>
            </a:r>
          </a:p>
        </p:txBody>
      </p:sp>
      <p:sp>
        <p:nvSpPr>
          <p:cNvPr id="4" name="Content Placeholder 3"/>
          <p:cNvSpPr>
            <a:spLocks noGrp="1"/>
          </p:cNvSpPr>
          <p:nvPr>
            <p:ph sz="half" idx="2"/>
          </p:nvPr>
        </p:nvSpPr>
        <p:spPr/>
        <p:txBody>
          <a:bodyPr/>
          <a:lstStyle/>
          <a:p>
            <a:r>
              <a:t>1.参数估计的基本概念和方法。</a:t>
            </a:r>
          </a:p>
          <a:p>
            <a:r>
              <a:t>2.点估计与区间估计的区别和联系。</a:t>
            </a:r>
          </a:p>
          <a:p>
            <a:r>
              <a:t>3.置信水平和置信区间的概念及控制方法。</a:t>
            </a:r>
          </a:p>
          <a:p>
            <a:r>
              <a:t>参数估计是推论性统计分析的另一重要内容，它通过样本数据对总体参数进行估计，从而得出总体情况的一个概括性描述。参数估计包括点估计和区间估计两种方法，其中区间估计可以通过置信水平和置信区间来控制估计的精确度和可靠性。</a:t>
            </a:r>
          </a:p>
          <a:p/>
        </p:txBody>
      </p:sp>
      <p:sp>
        <p:nvSpPr>
          <p:cNvPr id="5" name="Text Placeholder 4"/>
          <p:cNvSpPr>
            <a:spLocks noGrp="1"/>
          </p:cNvSpPr>
          <p:nvPr>
            <p:ph type="body" idx="3"/>
          </p:nvPr>
        </p:nvSpPr>
        <p:spPr/>
        <p:txBody>
          <a:bodyPr/>
          <a:lstStyle/>
          <a:p>
            <a:r>
              <a:t>线性回归分析</a:t>
            </a:r>
          </a:p>
        </p:txBody>
      </p:sp>
      <p:sp>
        <p:nvSpPr>
          <p:cNvPr id="6" name="Content Placeholder 5"/>
          <p:cNvSpPr>
            <a:spLocks noGrp="1"/>
          </p:cNvSpPr>
          <p:nvPr>
            <p:ph sz="half" idx="4"/>
          </p:nvPr>
        </p:nvSpPr>
        <p:spPr/>
        <p:txBody>
          <a:bodyPr/>
          <a:lstStyle/>
          <a:p>
            <a:r>
              <a:t>1.线性回归分析的基本概念和原理。</a:t>
            </a:r>
          </a:p>
          <a:p>
            <a:r>
              <a:t>2.回归模型的建立和检验方法。</a:t>
            </a:r>
          </a:p>
          <a:p>
            <a:r>
              <a:t>3.自变量和因变量的关系解释。</a:t>
            </a:r>
          </a:p>
          <a:p>
            <a:r>
              <a:t>线性回归分析是一种常用的推论性统计分析方法，它通过建立回归模型来分析自变量和因变量之间的关系，从而实现对因变量的预测和控制。在线性回归分析中，需要注意回归模型的建立和检验方法，以及自变量和因变量之间的关系的合理解释。</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推论性统计分析</a:t>
            </a:r>
          </a:p>
        </p:txBody>
      </p:sp>
      <p:sp>
        <p:nvSpPr>
          <p:cNvPr id="3" name="Text Placeholder 2"/>
          <p:cNvSpPr>
            <a:spLocks noGrp="1"/>
          </p:cNvSpPr>
          <p:nvPr>
            <p:ph type="body" idx="1"/>
          </p:nvPr>
        </p:nvSpPr>
        <p:spPr/>
        <p:txBody>
          <a:bodyPr/>
          <a:lstStyle/>
          <a:p>
            <a:r>
              <a:t>方差分析</a:t>
            </a:r>
          </a:p>
        </p:txBody>
      </p:sp>
      <p:sp>
        <p:nvSpPr>
          <p:cNvPr id="4" name="Content Placeholder 3"/>
          <p:cNvSpPr>
            <a:spLocks noGrp="1"/>
          </p:cNvSpPr>
          <p:nvPr>
            <p:ph sz="half" idx="2"/>
          </p:nvPr>
        </p:nvSpPr>
        <p:spPr/>
        <p:txBody>
          <a:bodyPr/>
          <a:lstStyle/>
          <a:p>
            <a:r>
              <a:t>1.方差分析的基本概念和原理。</a:t>
            </a:r>
          </a:p>
          <a:p>
            <a:r>
              <a:t>2.方差分析表的编制和解读方法。</a:t>
            </a:r>
          </a:p>
          <a:p>
            <a:r>
              <a:t>3.多因素方差分析的方法和应用。</a:t>
            </a:r>
          </a:p>
          <a:p>
            <a:r>
              <a:t>方差分析是一种用于比较多个样本均值差异的推论性统计分析方法，它可以判断这些差异是否显著。方差分析表的编制和解读是方差分析的关键步骤，通过它可以清晰地了解各因素对总变异的影响程度。同时，多因素方差分析的方法和应用也是需要注意的内容。</a:t>
            </a:r>
          </a:p>
          <a:p/>
        </p:txBody>
      </p:sp>
      <p:sp>
        <p:nvSpPr>
          <p:cNvPr id="5" name="Text Placeholder 4"/>
          <p:cNvSpPr>
            <a:spLocks noGrp="1"/>
          </p:cNvSpPr>
          <p:nvPr>
            <p:ph type="body" idx="3"/>
          </p:nvPr>
        </p:nvSpPr>
        <p:spPr/>
        <p:txBody>
          <a:bodyPr/>
          <a:lstStyle/>
          <a:p>
            <a:r>
              <a:t>时间序列分析</a:t>
            </a:r>
          </a:p>
        </p:txBody>
      </p:sp>
      <p:sp>
        <p:nvSpPr>
          <p:cNvPr id="6" name="Content Placeholder 5"/>
          <p:cNvSpPr>
            <a:spLocks noGrp="1"/>
          </p:cNvSpPr>
          <p:nvPr>
            <p:ph sz="half" idx="4"/>
          </p:nvPr>
        </p:nvSpPr>
        <p:spPr/>
        <p:txBody>
          <a:bodyPr/>
          <a:lstStyle/>
          <a:p>
            <a:r>
              <a:t>1.时间序列分析的基本概念和原理。</a:t>
            </a:r>
          </a:p>
          <a:p>
            <a:r>
              <a:t>2.时间序列数据的平稳性和季节性检验方法。</a:t>
            </a:r>
          </a:p>
          <a:p>
            <a:r>
              <a:t>3.时间序列预测模型的建立和应用。</a:t>
            </a:r>
          </a:p>
          <a:p>
            <a:r>
              <a:t>时间序列分析是一种针对时间序列数据进行推论性统计分析的方法，它可以揭示时间序列数据的内在规律和未来发展趋势。在时间序列分析中，需要注意数据的平稳性和季节性检验方法，以及预测模型的建立和应用，以保证推断的准确性和可靠性。</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https://d.book118.com/535223141234011043</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a:blip/>
          <a:stretch>
            <a:fillRect/>
          </a:stretch>
        </a:blipFill>
        <a:ln>
          <a:noFill/>
        </a:ln>
      </a:spPr>
      <a:bodyPr wrap="square" rtlCol="0" anchor="ctr">
        <a:noAutofit/>
      </a:bodyP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17</vt:i4>
      </vt:variant>
    </vt:vector>
  </HeadingPairs>
  <TitlesOfParts>
    <vt:vector baseType="lpstr" size="33">
      <vt:lpstr>Arial</vt:lpstr>
      <vt:lpstr>Calibri</vt:lpstr>
      <vt:lpstr>黑体</vt:lpstr>
      <vt:lpstr>Wingdings</vt:lpstr>
      <vt:lpstr>微软雅黑</vt:lpstr>
      <vt:lpstr>Franklin Gothic Book</vt:lpstr>
      <vt:lpstr>Britannic Bold</vt:lpstr>
      <vt:lpstr>宋体</vt:lpstr>
      <vt:lpstr>Impact</vt:lpstr>
      <vt:lpstr>FZHei-B01S</vt:lpstr>
      <vt:lpstr>Microsoft YaHei UI</vt:lpstr>
      <vt:lpstr>仿宋_GB2312</vt:lpstr>
      <vt:lpstr>阿里巴巴普惠体</vt:lpstr>
      <vt:lpstr>DFGothic-EB</vt:lpstr>
      <vt:lpstr>幼圆</vt:lpstr>
      <vt:lpstr>Office Theme</vt:lpstr>
      <vt:lpstr>PowerPoint Presentation</vt:lpstr>
      <vt:lpstr>PowerPoint Presentation</vt:lpstr>
      <vt:lpstr> 统计计算教育应用概述</vt:lpstr>
      <vt:lpstr> 统计计算教育应用概述</vt:lpstr>
      <vt:lpstr> 数据收集与处理的方法</vt:lpstr>
      <vt:lpstr> 数据收集与处理的方法</vt:lpstr>
      <vt:lpstr> 数据收集与处理的方法</vt:lpstr>
      <vt:lpstr> 数据收集与处理的方法</vt:lpstr>
      <vt:lpstr> 描述性统计分析</vt:lpstr>
      <vt:lpstr> 描述性统计分析</vt:lpstr>
      <vt:lpstr> 描述性统计分析</vt:lpstr>
      <vt:lpstr> 描述性统计分析</vt:lpstr>
      <vt:lpstr> 推论性统计分析</vt:lpstr>
      <vt:lpstr> 推论性统计分析</vt:lpstr>
      <vt:lpstr> 推论性统计分析</vt:lpstr>
      <vt:lpstr> 推论性统计分析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2024-09-05T16:04:24.666</cp:lastPrinted>
  <dcterms:created xsi:type="dcterms:W3CDTF">2024-09-05T08:04:24Z</dcterms:created>
  <dcterms:modified xsi:type="dcterms:W3CDTF">2024-09-05T08:04:26Z</dcterms:modified>
</cp:coreProperties>
</file>