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3AB9A-A2EC-49E6-9A82-1B21FB004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43072-11F7-410F-8720-2486B630A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E3C5D-9FE7-4DEB-AD08-8EE16DEC5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56262-C990-4356-8A45-A85409D9A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4E8F9D-ECA2-4571-9F04-558E14D25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0F4FCF-D44E-4E9E-89E5-50A2120EE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0B3274-5CF1-47B1-ACEB-4D4ED2A67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48D16-AD7E-4208-866A-0CB2ABF84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D4A47-CE30-42F8-9E9A-25F062337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B74F9-525B-492E-A2F1-537BE627A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DD059-7643-4FC5-A0CA-AD18AA48A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2434402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教育科研选题的原则与途径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选题的重要性及意义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教育科研选题的原则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教育科研选题的途径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教育科研选题的方法与策略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教育科研选题的误区与避免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教育科研选题的案例分析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选题的重要性及意义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65" b="46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教育科研选题的定义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教育科研选题是指研究者根据教育理论和实践的需要，从教育现象和教育问题中，选择和确定研究主题和方向的过程。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教育科研选题是教育科学研究的第一步，是研究者进行科学研究的基础和前提。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选题的好坏直接决定了研究的价值和意义，影响研究的成果和质量。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选题是教育科研的起点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从选题、研究设计、数据收集与分析到论文撰写，选题始终是研究的核心和灵魂。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选题贯穿教育科研全过程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选题在教育科研中的地位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优秀的选题能够针对教育实践中的热点、难点问题进行深入研究，提出新的理论观点和实践策略，具有较高的创新性和实用性。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提高研究的创新性和实用性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优秀的选题能够引起社会的广泛关注，提高研究的社会影响力，为教育政策的制定和教育实践的改革提供科学依据。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增强研究的社会影响力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优秀的选题能够体现研究者的学术水平和研究能力，提升研究者在学术界的地位和声誉。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提升研究者的学术声誉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优秀选题对科研成果的影响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教育科研选题的原则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208" r="5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适应社会发展需要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选题应关注社会发展对人才和教育的需求，培养适应社会需要的人才。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符合国家教育政策和发展方向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选题应与国家教育政策和发展方向保持一致，关注当前教育领域中的热点和难点问题。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满足教育实践需求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选题应来源于教育实践，解决教育实践中遇到的问题，提高教育质量和效益。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探索未知领域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选题应具有探索性和创新性，关注前人未研究或研究不深入的问题，提出新的理论、观点和方法。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更新已有研究成果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选题应对已有研究成果进行更新和完善，推动学术进步和发展。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鼓励跨学科研究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选题应鼓励跨学科的研究方法和视角，促进不同学科之间的交叉融合，产生新的学术思想和成果。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研究条件具备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选题应考虑研究所需的条件是否具备，如研究资料、实验设备、研究经费等。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研究方法可行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选题应选择适当的研究方法和技术路线，确保研究的可行性和科学性。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研究周期合理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选题应考虑研究周期是否合理，能够在规定时间内完成研究任务，取得预期成果。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研究设计合理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选题应制定合理的研究设计，包括研究对象、研究方法、数据分析等，确保研究的可靠性和有效性。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学术价值高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选题应具有较高的学术价值和意义，能够推动相关领域的学术进步和发展。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研究假设明确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选题应提出明确的研究假设和问题，确保研究的针对性和科学性。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教育科研选题的途径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通过深入教育实践现场，观察教育现象和问题，发现值得研究的课题。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观察教育实践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583" b="4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对教育实践进行反思和总结，挖掘其中蕴含的研究价值和课题。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反思教育实践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通过问卷调查、访谈、个案研究等方法，了解教育实践中的问题和需求，确定研究课题。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调查教育实践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从教育实践中寻找课题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验证教育理论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通过实证研究验证教育理论的适用性和有效性，探讨理论的改进和发展。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创新教育理论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在现有教育理论的基础上进行创新和发展，提出新的研究假设和课题。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梳理教育理论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对教育理论进行梳理和分类，发现理论空白和争议点，提出研究课题。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从教育理论中寻找课题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分析教育政策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对教育政策进行深入分析，探讨政策的制定背景、实施效果及存在的问题，提出研究课题。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评估教育政策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通过实证研究评估教育政策的实施效果和社会影响，为政策改进提供科学依据。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预测教育政策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根据社会、经济、科技等发展趋势，预测未来教育政策的方向和重点，提出前瞻性研究课题。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从教育政策中寻找课题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积极参加国内外学术会议，了解最新研究进展和前沿动态，发现研究课题。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参加学术会议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广泛阅读学术期刊、论文、报告等文献，了解研究现状和发展趋势，寻找研究切入点。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阅读学术文献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与国内外同行建立学术联系和合作关系，共同探讨研究问题和课题，促进学术交流和成果共享。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开展学术合作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从学术交流中寻找课题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https://d.book118.com/535224344021011102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2024-09-10T20:57:50.311</cp:lastPrinted>
  <dcterms:created xsi:type="dcterms:W3CDTF">2024-09-10T12:57:50Z</dcterms:created>
  <dcterms:modified xsi:type="dcterms:W3CDTF">2024-09-10T12:57:52Z</dcterms:modified>
</cp:coreProperties>
</file>