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27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537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7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7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7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slideMaster" Target="../slideMasters/slideMaster2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4.xml" /><Relationship Id="rId10" Type="http://schemas.openxmlformats.org/officeDocument/2006/relationships/tags" Target="../tags/tag83.xml" /><Relationship Id="rId100" Type="http://schemas.openxmlformats.org/officeDocument/2006/relationships/tags" Target="../tags/tag173.xml" /><Relationship Id="rId101" Type="http://schemas.openxmlformats.org/officeDocument/2006/relationships/tags" Target="../tags/tag174.xml" /><Relationship Id="rId102" Type="http://schemas.openxmlformats.org/officeDocument/2006/relationships/tags" Target="../tags/tag175.xml" /><Relationship Id="rId103" Type="http://schemas.openxmlformats.org/officeDocument/2006/relationships/tags" Target="../tags/tag176.xml" /><Relationship Id="rId104" Type="http://schemas.openxmlformats.org/officeDocument/2006/relationships/tags" Target="../tags/tag177.xml" /><Relationship Id="rId105" Type="http://schemas.openxmlformats.org/officeDocument/2006/relationships/tags" Target="../tags/tag178.xml" /><Relationship Id="rId106" Type="http://schemas.openxmlformats.org/officeDocument/2006/relationships/tags" Target="../tags/tag179.xml" /><Relationship Id="rId107" Type="http://schemas.openxmlformats.org/officeDocument/2006/relationships/tags" Target="../tags/tag180.xml" /><Relationship Id="rId108" Type="http://schemas.openxmlformats.org/officeDocument/2006/relationships/tags" Target="../tags/tag181.xml" /><Relationship Id="rId109" Type="http://schemas.openxmlformats.org/officeDocument/2006/relationships/tags" Target="../tags/tag182.xml" /><Relationship Id="rId11" Type="http://schemas.openxmlformats.org/officeDocument/2006/relationships/tags" Target="../tags/tag84.xml" /><Relationship Id="rId110" Type="http://schemas.openxmlformats.org/officeDocument/2006/relationships/tags" Target="../tags/tag183.xml" /><Relationship Id="rId111" Type="http://schemas.openxmlformats.org/officeDocument/2006/relationships/tags" Target="../tags/tag184.xml" /><Relationship Id="rId112" Type="http://schemas.openxmlformats.org/officeDocument/2006/relationships/tags" Target="../tags/tag185.xml" /><Relationship Id="rId113" Type="http://schemas.openxmlformats.org/officeDocument/2006/relationships/tags" Target="../tags/tag186.xml" /><Relationship Id="rId114" Type="http://schemas.openxmlformats.org/officeDocument/2006/relationships/tags" Target="../tags/tag187.xml" /><Relationship Id="rId115" Type="http://schemas.openxmlformats.org/officeDocument/2006/relationships/tags" Target="../tags/tag188.xml" /><Relationship Id="rId116" Type="http://schemas.openxmlformats.org/officeDocument/2006/relationships/slideMaster" Target="../slideMasters/slideMaster2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5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tags" Target="../tags/tag97.xml" /><Relationship Id="rId25" Type="http://schemas.openxmlformats.org/officeDocument/2006/relationships/tags" Target="../tags/tag98.xml" /><Relationship Id="rId26" Type="http://schemas.openxmlformats.org/officeDocument/2006/relationships/tags" Target="../tags/tag99.xml" /><Relationship Id="rId27" Type="http://schemas.openxmlformats.org/officeDocument/2006/relationships/tags" Target="../tags/tag100.xml" /><Relationship Id="rId28" Type="http://schemas.openxmlformats.org/officeDocument/2006/relationships/tags" Target="../tags/tag101.xml" /><Relationship Id="rId29" Type="http://schemas.openxmlformats.org/officeDocument/2006/relationships/tags" Target="../tags/tag102.xml" /><Relationship Id="rId3" Type="http://schemas.openxmlformats.org/officeDocument/2006/relationships/tags" Target="../tags/tag76.xml" /><Relationship Id="rId30" Type="http://schemas.openxmlformats.org/officeDocument/2006/relationships/tags" Target="../tags/tag103.xml" /><Relationship Id="rId31" Type="http://schemas.openxmlformats.org/officeDocument/2006/relationships/tags" Target="../tags/tag104.xml" /><Relationship Id="rId32" Type="http://schemas.openxmlformats.org/officeDocument/2006/relationships/tags" Target="../tags/tag105.xml" /><Relationship Id="rId33" Type="http://schemas.openxmlformats.org/officeDocument/2006/relationships/tags" Target="../tags/tag106.xml" /><Relationship Id="rId34" Type="http://schemas.openxmlformats.org/officeDocument/2006/relationships/tags" Target="../tags/tag107.xml" /><Relationship Id="rId35" Type="http://schemas.openxmlformats.org/officeDocument/2006/relationships/tags" Target="../tags/tag108.xml" /><Relationship Id="rId36" Type="http://schemas.openxmlformats.org/officeDocument/2006/relationships/tags" Target="../tags/tag109.xml" /><Relationship Id="rId37" Type="http://schemas.openxmlformats.org/officeDocument/2006/relationships/tags" Target="../tags/tag110.xml" /><Relationship Id="rId38" Type="http://schemas.openxmlformats.org/officeDocument/2006/relationships/tags" Target="../tags/tag111.xml" /><Relationship Id="rId39" Type="http://schemas.openxmlformats.org/officeDocument/2006/relationships/tags" Target="../tags/tag112.xml" /><Relationship Id="rId4" Type="http://schemas.openxmlformats.org/officeDocument/2006/relationships/tags" Target="../tags/tag77.xml" /><Relationship Id="rId40" Type="http://schemas.openxmlformats.org/officeDocument/2006/relationships/tags" Target="../tags/tag113.xml" /><Relationship Id="rId41" Type="http://schemas.openxmlformats.org/officeDocument/2006/relationships/tags" Target="../tags/tag114.xml" /><Relationship Id="rId42" Type="http://schemas.openxmlformats.org/officeDocument/2006/relationships/tags" Target="../tags/tag115.xml" /><Relationship Id="rId43" Type="http://schemas.openxmlformats.org/officeDocument/2006/relationships/tags" Target="../tags/tag116.xml" /><Relationship Id="rId44" Type="http://schemas.openxmlformats.org/officeDocument/2006/relationships/tags" Target="../tags/tag117.xml" /><Relationship Id="rId45" Type="http://schemas.openxmlformats.org/officeDocument/2006/relationships/tags" Target="../tags/tag118.xml" /><Relationship Id="rId46" Type="http://schemas.openxmlformats.org/officeDocument/2006/relationships/tags" Target="../tags/tag119.xml" /><Relationship Id="rId47" Type="http://schemas.openxmlformats.org/officeDocument/2006/relationships/tags" Target="../tags/tag120.xml" /><Relationship Id="rId48" Type="http://schemas.openxmlformats.org/officeDocument/2006/relationships/tags" Target="../tags/tag121.xml" /><Relationship Id="rId49" Type="http://schemas.openxmlformats.org/officeDocument/2006/relationships/tags" Target="../tags/tag122.xml" /><Relationship Id="rId5" Type="http://schemas.openxmlformats.org/officeDocument/2006/relationships/tags" Target="../tags/tag78.xml" /><Relationship Id="rId50" Type="http://schemas.openxmlformats.org/officeDocument/2006/relationships/tags" Target="../tags/tag123.xml" /><Relationship Id="rId51" Type="http://schemas.openxmlformats.org/officeDocument/2006/relationships/tags" Target="../tags/tag124.xml" /><Relationship Id="rId52" Type="http://schemas.openxmlformats.org/officeDocument/2006/relationships/tags" Target="../tags/tag125.xml" /><Relationship Id="rId53" Type="http://schemas.openxmlformats.org/officeDocument/2006/relationships/tags" Target="../tags/tag126.xml" /><Relationship Id="rId54" Type="http://schemas.openxmlformats.org/officeDocument/2006/relationships/tags" Target="../tags/tag127.xml" /><Relationship Id="rId55" Type="http://schemas.openxmlformats.org/officeDocument/2006/relationships/tags" Target="../tags/tag128.xml" /><Relationship Id="rId56" Type="http://schemas.openxmlformats.org/officeDocument/2006/relationships/tags" Target="../tags/tag129.xml" /><Relationship Id="rId57" Type="http://schemas.openxmlformats.org/officeDocument/2006/relationships/tags" Target="../tags/tag130.xml" /><Relationship Id="rId58" Type="http://schemas.openxmlformats.org/officeDocument/2006/relationships/tags" Target="../tags/tag131.xml" /><Relationship Id="rId59" Type="http://schemas.openxmlformats.org/officeDocument/2006/relationships/tags" Target="../tags/tag132.xml" /><Relationship Id="rId6" Type="http://schemas.openxmlformats.org/officeDocument/2006/relationships/tags" Target="../tags/tag79.xml" /><Relationship Id="rId60" Type="http://schemas.openxmlformats.org/officeDocument/2006/relationships/tags" Target="../tags/tag133.xml" /><Relationship Id="rId61" Type="http://schemas.openxmlformats.org/officeDocument/2006/relationships/tags" Target="../tags/tag134.xml" /><Relationship Id="rId62" Type="http://schemas.openxmlformats.org/officeDocument/2006/relationships/tags" Target="../tags/tag135.xml" /><Relationship Id="rId63" Type="http://schemas.openxmlformats.org/officeDocument/2006/relationships/tags" Target="../tags/tag136.xml" /><Relationship Id="rId64" Type="http://schemas.openxmlformats.org/officeDocument/2006/relationships/tags" Target="../tags/tag137.xml" /><Relationship Id="rId65" Type="http://schemas.openxmlformats.org/officeDocument/2006/relationships/tags" Target="../tags/tag138.xml" /><Relationship Id="rId66" Type="http://schemas.openxmlformats.org/officeDocument/2006/relationships/tags" Target="../tags/tag139.xml" /><Relationship Id="rId67" Type="http://schemas.openxmlformats.org/officeDocument/2006/relationships/tags" Target="../tags/tag140.xml" /><Relationship Id="rId68" Type="http://schemas.openxmlformats.org/officeDocument/2006/relationships/tags" Target="../tags/tag141.xml" /><Relationship Id="rId69" Type="http://schemas.openxmlformats.org/officeDocument/2006/relationships/tags" Target="../tags/tag142.xml" /><Relationship Id="rId7" Type="http://schemas.openxmlformats.org/officeDocument/2006/relationships/tags" Target="../tags/tag80.xml" /><Relationship Id="rId70" Type="http://schemas.openxmlformats.org/officeDocument/2006/relationships/tags" Target="../tags/tag143.xml" /><Relationship Id="rId71" Type="http://schemas.openxmlformats.org/officeDocument/2006/relationships/tags" Target="../tags/tag144.xml" /><Relationship Id="rId72" Type="http://schemas.openxmlformats.org/officeDocument/2006/relationships/tags" Target="../tags/tag145.xml" /><Relationship Id="rId73" Type="http://schemas.openxmlformats.org/officeDocument/2006/relationships/tags" Target="../tags/tag146.xml" /><Relationship Id="rId74" Type="http://schemas.openxmlformats.org/officeDocument/2006/relationships/tags" Target="../tags/tag147.xml" /><Relationship Id="rId75" Type="http://schemas.openxmlformats.org/officeDocument/2006/relationships/tags" Target="../tags/tag148.xml" /><Relationship Id="rId76" Type="http://schemas.openxmlformats.org/officeDocument/2006/relationships/tags" Target="../tags/tag149.xml" /><Relationship Id="rId77" Type="http://schemas.openxmlformats.org/officeDocument/2006/relationships/tags" Target="../tags/tag150.xml" /><Relationship Id="rId78" Type="http://schemas.openxmlformats.org/officeDocument/2006/relationships/tags" Target="../tags/tag151.xml" /><Relationship Id="rId79" Type="http://schemas.openxmlformats.org/officeDocument/2006/relationships/tags" Target="../tags/tag152.xml" /><Relationship Id="rId8" Type="http://schemas.openxmlformats.org/officeDocument/2006/relationships/tags" Target="../tags/tag81.xml" /><Relationship Id="rId80" Type="http://schemas.openxmlformats.org/officeDocument/2006/relationships/tags" Target="../tags/tag153.xml" /><Relationship Id="rId81" Type="http://schemas.openxmlformats.org/officeDocument/2006/relationships/tags" Target="../tags/tag154.xml" /><Relationship Id="rId82" Type="http://schemas.openxmlformats.org/officeDocument/2006/relationships/tags" Target="../tags/tag155.xml" /><Relationship Id="rId83" Type="http://schemas.openxmlformats.org/officeDocument/2006/relationships/tags" Target="../tags/tag156.xml" /><Relationship Id="rId84" Type="http://schemas.openxmlformats.org/officeDocument/2006/relationships/tags" Target="../tags/tag157.xml" /><Relationship Id="rId85" Type="http://schemas.openxmlformats.org/officeDocument/2006/relationships/tags" Target="../tags/tag158.xml" /><Relationship Id="rId86" Type="http://schemas.openxmlformats.org/officeDocument/2006/relationships/tags" Target="../tags/tag159.xml" /><Relationship Id="rId87" Type="http://schemas.openxmlformats.org/officeDocument/2006/relationships/tags" Target="../tags/tag160.xml" /><Relationship Id="rId88" Type="http://schemas.openxmlformats.org/officeDocument/2006/relationships/tags" Target="../tags/tag161.xml" /><Relationship Id="rId89" Type="http://schemas.openxmlformats.org/officeDocument/2006/relationships/tags" Target="../tags/tag162.xml" /><Relationship Id="rId9" Type="http://schemas.openxmlformats.org/officeDocument/2006/relationships/tags" Target="../tags/tag82.xml" /><Relationship Id="rId90" Type="http://schemas.openxmlformats.org/officeDocument/2006/relationships/tags" Target="../tags/tag163.xml" /><Relationship Id="rId91" Type="http://schemas.openxmlformats.org/officeDocument/2006/relationships/tags" Target="../tags/tag164.xml" /><Relationship Id="rId92" Type="http://schemas.openxmlformats.org/officeDocument/2006/relationships/tags" Target="../tags/tag165.xml" /><Relationship Id="rId93" Type="http://schemas.openxmlformats.org/officeDocument/2006/relationships/tags" Target="../tags/tag166.xml" /><Relationship Id="rId94" Type="http://schemas.openxmlformats.org/officeDocument/2006/relationships/tags" Target="../tags/tag167.xml" /><Relationship Id="rId95" Type="http://schemas.openxmlformats.org/officeDocument/2006/relationships/tags" Target="../tags/tag168.xml" /><Relationship Id="rId96" Type="http://schemas.openxmlformats.org/officeDocument/2006/relationships/tags" Target="../tags/tag169.xml" /><Relationship Id="rId97" Type="http://schemas.openxmlformats.org/officeDocument/2006/relationships/tags" Target="../tags/tag170.xml" /><Relationship Id="rId98" Type="http://schemas.openxmlformats.org/officeDocument/2006/relationships/tags" Target="../tags/tag171.xml" /><Relationship Id="rId99" Type="http://schemas.openxmlformats.org/officeDocument/2006/relationships/tags" Target="../tags/tag17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9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14" Type="http://schemas.openxmlformats.org/officeDocument/2006/relationships/tags" Target="../tags/tag202.xml" /><Relationship Id="rId15" Type="http://schemas.openxmlformats.org/officeDocument/2006/relationships/tags" Target="../tags/tag203.xml" /><Relationship Id="rId16" Type="http://schemas.openxmlformats.org/officeDocument/2006/relationships/tags" Target="../tags/tag204.xml" /><Relationship Id="rId17" Type="http://schemas.openxmlformats.org/officeDocument/2006/relationships/tags" Target="../tags/tag205.xml" /><Relationship Id="rId18" Type="http://schemas.openxmlformats.org/officeDocument/2006/relationships/tags" Target="../tags/tag206.xml" /><Relationship Id="rId19" Type="http://schemas.openxmlformats.org/officeDocument/2006/relationships/tags" Target="../tags/tag207.xml" /><Relationship Id="rId2" Type="http://schemas.openxmlformats.org/officeDocument/2006/relationships/tags" Target="../tags/tag190.xml" /><Relationship Id="rId20" Type="http://schemas.openxmlformats.org/officeDocument/2006/relationships/tags" Target="../tags/tag208.xml" /><Relationship Id="rId21" Type="http://schemas.openxmlformats.org/officeDocument/2006/relationships/tags" Target="../tags/tag209.xml" /><Relationship Id="rId22" Type="http://schemas.openxmlformats.org/officeDocument/2006/relationships/tags" Target="../tags/tag210.xml" /><Relationship Id="rId23" Type="http://schemas.openxmlformats.org/officeDocument/2006/relationships/tags" Target="../tags/tag211.xml" /><Relationship Id="rId24" Type="http://schemas.openxmlformats.org/officeDocument/2006/relationships/tags" Target="../tags/tag212.xml" /><Relationship Id="rId25" Type="http://schemas.openxmlformats.org/officeDocument/2006/relationships/tags" Target="../tags/tag213.xml" /><Relationship Id="rId26" Type="http://schemas.openxmlformats.org/officeDocument/2006/relationships/tags" Target="../tags/tag214.xml" /><Relationship Id="rId27" Type="http://schemas.openxmlformats.org/officeDocument/2006/relationships/tags" Target="../tags/tag215.xml" /><Relationship Id="rId28" Type="http://schemas.openxmlformats.org/officeDocument/2006/relationships/tags" Target="../tags/tag216.xml" /><Relationship Id="rId29" Type="http://schemas.openxmlformats.org/officeDocument/2006/relationships/tags" Target="../tags/tag217.xml" /><Relationship Id="rId3" Type="http://schemas.openxmlformats.org/officeDocument/2006/relationships/tags" Target="../tags/tag191.xml" /><Relationship Id="rId30" Type="http://schemas.openxmlformats.org/officeDocument/2006/relationships/tags" Target="../tags/tag218.xml" /><Relationship Id="rId31" Type="http://schemas.openxmlformats.org/officeDocument/2006/relationships/tags" Target="../tags/tag219.xml" /><Relationship Id="rId32" Type="http://schemas.openxmlformats.org/officeDocument/2006/relationships/tags" Target="../tags/tag220.xml" /><Relationship Id="rId33" Type="http://schemas.openxmlformats.org/officeDocument/2006/relationships/tags" Target="../tags/tag221.xml" /><Relationship Id="rId34" Type="http://schemas.openxmlformats.org/officeDocument/2006/relationships/tags" Target="../tags/tag222.xml" /><Relationship Id="rId35" Type="http://schemas.openxmlformats.org/officeDocument/2006/relationships/tags" Target="../tags/tag223.xml" /><Relationship Id="rId36" Type="http://schemas.openxmlformats.org/officeDocument/2006/relationships/tags" Target="../tags/tag224.xml" /><Relationship Id="rId37" Type="http://schemas.openxmlformats.org/officeDocument/2006/relationships/tags" Target="../tags/tag225.xml" /><Relationship Id="rId38" Type="http://schemas.openxmlformats.org/officeDocument/2006/relationships/tags" Target="../tags/tag226.xml" /><Relationship Id="rId39" Type="http://schemas.openxmlformats.org/officeDocument/2006/relationships/tags" Target="../tags/tag227.xml" /><Relationship Id="rId4" Type="http://schemas.openxmlformats.org/officeDocument/2006/relationships/tags" Target="../tags/tag192.xml" /><Relationship Id="rId40" Type="http://schemas.openxmlformats.org/officeDocument/2006/relationships/tags" Target="../tags/tag228.xml" /><Relationship Id="rId41" Type="http://schemas.openxmlformats.org/officeDocument/2006/relationships/tags" Target="../tags/tag229.xml" /><Relationship Id="rId42" Type="http://schemas.openxmlformats.org/officeDocument/2006/relationships/tags" Target="../tags/tag230.xml" /><Relationship Id="rId43" Type="http://schemas.openxmlformats.org/officeDocument/2006/relationships/tags" Target="../tags/tag231.xml" /><Relationship Id="rId44" Type="http://schemas.openxmlformats.org/officeDocument/2006/relationships/tags" Target="../tags/tag232.xml" /><Relationship Id="rId45" Type="http://schemas.openxmlformats.org/officeDocument/2006/relationships/tags" Target="../tags/tag233.xml" /><Relationship Id="rId46" Type="http://schemas.openxmlformats.org/officeDocument/2006/relationships/tags" Target="../tags/tag234.xml" /><Relationship Id="rId47" Type="http://schemas.openxmlformats.org/officeDocument/2006/relationships/tags" Target="../tags/tag235.xml" /><Relationship Id="rId48" Type="http://schemas.openxmlformats.org/officeDocument/2006/relationships/tags" Target="../tags/tag236.xml" /><Relationship Id="rId49" Type="http://schemas.openxmlformats.org/officeDocument/2006/relationships/tags" Target="../tags/tag237.xml" /><Relationship Id="rId5" Type="http://schemas.openxmlformats.org/officeDocument/2006/relationships/tags" Target="../tags/tag193.xml" /><Relationship Id="rId50" Type="http://schemas.openxmlformats.org/officeDocument/2006/relationships/tags" Target="../tags/tag238.xml" /><Relationship Id="rId51" Type="http://schemas.openxmlformats.org/officeDocument/2006/relationships/tags" Target="../tags/tag239.xml" /><Relationship Id="rId52" Type="http://schemas.openxmlformats.org/officeDocument/2006/relationships/tags" Target="../tags/tag240.xml" /><Relationship Id="rId53" Type="http://schemas.openxmlformats.org/officeDocument/2006/relationships/tags" Target="../tags/tag241.xml" /><Relationship Id="rId54" Type="http://schemas.openxmlformats.org/officeDocument/2006/relationships/tags" Target="../tags/tag242.xml" /><Relationship Id="rId55" Type="http://schemas.openxmlformats.org/officeDocument/2006/relationships/tags" Target="../tags/tag243.xml" /><Relationship Id="rId56" Type="http://schemas.openxmlformats.org/officeDocument/2006/relationships/tags" Target="../tags/tag244.xml" /><Relationship Id="rId57" Type="http://schemas.openxmlformats.org/officeDocument/2006/relationships/tags" Target="../tags/tag245.xml" /><Relationship Id="rId58" Type="http://schemas.openxmlformats.org/officeDocument/2006/relationships/tags" Target="../tags/tag246.xml" /><Relationship Id="rId59" Type="http://schemas.openxmlformats.org/officeDocument/2006/relationships/tags" Target="../tags/tag247.xml" /><Relationship Id="rId6" Type="http://schemas.openxmlformats.org/officeDocument/2006/relationships/tags" Target="../tags/tag194.xml" /><Relationship Id="rId60" Type="http://schemas.openxmlformats.org/officeDocument/2006/relationships/tags" Target="../tags/tag248.xml" /><Relationship Id="rId61" Type="http://schemas.openxmlformats.org/officeDocument/2006/relationships/tags" Target="../tags/tag249.xml" /><Relationship Id="rId62" Type="http://schemas.openxmlformats.org/officeDocument/2006/relationships/tags" Target="../tags/tag250.xml" /><Relationship Id="rId63" Type="http://schemas.openxmlformats.org/officeDocument/2006/relationships/tags" Target="../tags/tag251.xml" /><Relationship Id="rId64" Type="http://schemas.openxmlformats.org/officeDocument/2006/relationships/tags" Target="../tags/tag252.xml" /><Relationship Id="rId65" Type="http://schemas.openxmlformats.org/officeDocument/2006/relationships/tags" Target="../tags/tag253.xml" /><Relationship Id="rId66" Type="http://schemas.openxmlformats.org/officeDocument/2006/relationships/tags" Target="../tags/tag254.xml" /><Relationship Id="rId67" Type="http://schemas.openxmlformats.org/officeDocument/2006/relationships/tags" Target="../tags/tag255.xml" /><Relationship Id="rId68" Type="http://schemas.openxmlformats.org/officeDocument/2006/relationships/tags" Target="../tags/tag256.xml" /><Relationship Id="rId69" Type="http://schemas.openxmlformats.org/officeDocument/2006/relationships/tags" Target="../tags/tag257.xml" /><Relationship Id="rId7" Type="http://schemas.openxmlformats.org/officeDocument/2006/relationships/tags" Target="../tags/tag195.xml" /><Relationship Id="rId70" Type="http://schemas.openxmlformats.org/officeDocument/2006/relationships/tags" Target="../tags/tag258.xml" /><Relationship Id="rId71" Type="http://schemas.openxmlformats.org/officeDocument/2006/relationships/tags" Target="../tags/tag259.xml" /><Relationship Id="rId72" Type="http://schemas.openxmlformats.org/officeDocument/2006/relationships/tags" Target="../tags/tag260.xml" /><Relationship Id="rId73" Type="http://schemas.openxmlformats.org/officeDocument/2006/relationships/tags" Target="../tags/tag261.xml" /><Relationship Id="rId74" Type="http://schemas.openxmlformats.org/officeDocument/2006/relationships/tags" Target="../tags/tag262.xml" /><Relationship Id="rId75" Type="http://schemas.openxmlformats.org/officeDocument/2006/relationships/slideMaster" Target="../slideMasters/slideMaster2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3.xml" /><Relationship Id="rId2" Type="http://schemas.openxmlformats.org/officeDocument/2006/relationships/tags" Target="../tags/tag264.xml" /><Relationship Id="rId3" Type="http://schemas.openxmlformats.org/officeDocument/2006/relationships/tags" Target="../tags/tag265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9.xml" /><Relationship Id="rId2" Type="http://schemas.openxmlformats.org/officeDocument/2006/relationships/tags" Target="../tags/tag270.xml" /><Relationship Id="rId3" Type="http://schemas.openxmlformats.org/officeDocument/2006/relationships/tags" Target="../tags/tag271.xml" /><Relationship Id="rId4" Type="http://schemas.openxmlformats.org/officeDocument/2006/relationships/tags" Target="../tags/tag272.xml" /><Relationship Id="rId5" Type="http://schemas.openxmlformats.org/officeDocument/2006/relationships/tags" Target="../tags/tag273.xml" /><Relationship Id="rId6" Type="http://schemas.openxmlformats.org/officeDocument/2006/relationships/tags" Target="../tags/tag274.xml" /><Relationship Id="rId7" Type="http://schemas.openxmlformats.org/officeDocument/2006/relationships/tags" Target="../tags/tag275.xml" /><Relationship Id="rId8" Type="http://schemas.openxmlformats.org/officeDocument/2006/relationships/tags" Target="../tags/tag27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2" Type="http://schemas.openxmlformats.org/officeDocument/2006/relationships/tags" Target="../tags/tag278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1.xml" /><Relationship Id="rId2" Type="http://schemas.openxmlformats.org/officeDocument/2006/relationships/tags" Target="../tags/tag282.xml" /><Relationship Id="rId3" Type="http://schemas.openxmlformats.org/officeDocument/2006/relationships/tags" Target="../tags/tag283.xml" /><Relationship Id="rId4" Type="http://schemas.openxmlformats.org/officeDocument/2006/relationships/tags" Target="../tags/tag284.xml" /><Relationship Id="rId5" Type="http://schemas.openxmlformats.org/officeDocument/2006/relationships/tags" Target="../tags/tag285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6.xml" /><Relationship Id="rId2" Type="http://schemas.openxmlformats.org/officeDocument/2006/relationships/tags" Target="../tags/tag287.xml" /><Relationship Id="rId3" Type="http://schemas.openxmlformats.org/officeDocument/2006/relationships/tags" Target="../tags/tag288.xml" /><Relationship Id="rId4" Type="http://schemas.openxmlformats.org/officeDocument/2006/relationships/tags" Target="../tags/tag289.xml" /><Relationship Id="rId5" Type="http://schemas.openxmlformats.org/officeDocument/2006/relationships/tags" Target="../tags/tag290.xml" /><Relationship Id="rId6" Type="http://schemas.openxmlformats.org/officeDocument/2006/relationships/tags" Target="../tags/tag29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2.xml" /><Relationship Id="rId2" Type="http://schemas.openxmlformats.org/officeDocument/2006/relationships/tags" Target="../tags/tag293.xml" /><Relationship Id="rId3" Type="http://schemas.openxmlformats.org/officeDocument/2006/relationships/tags" Target="../tags/tag294.xml" /><Relationship Id="rId4" Type="http://schemas.openxmlformats.org/officeDocument/2006/relationships/tags" Target="../tags/tag295.xml" /><Relationship Id="rId5" Type="http://schemas.openxmlformats.org/officeDocument/2006/relationships/tags" Target="../tags/tag29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7.xml" /><Relationship Id="rId10" Type="http://schemas.openxmlformats.org/officeDocument/2006/relationships/tags" Target="../tags/tag306.xml" /><Relationship Id="rId11" Type="http://schemas.openxmlformats.org/officeDocument/2006/relationships/tags" Target="../tags/tag307.xml" /><Relationship Id="rId12" Type="http://schemas.openxmlformats.org/officeDocument/2006/relationships/tags" Target="../tags/tag308.xml" /><Relationship Id="rId13" Type="http://schemas.openxmlformats.org/officeDocument/2006/relationships/tags" Target="../tags/tag309.xml" /><Relationship Id="rId14" Type="http://schemas.openxmlformats.org/officeDocument/2006/relationships/tags" Target="../tags/tag310.xml" /><Relationship Id="rId15" Type="http://schemas.openxmlformats.org/officeDocument/2006/relationships/tags" Target="../tags/tag311.xml" /><Relationship Id="rId16" Type="http://schemas.openxmlformats.org/officeDocument/2006/relationships/tags" Target="../tags/tag312.xml" /><Relationship Id="rId17" Type="http://schemas.openxmlformats.org/officeDocument/2006/relationships/tags" Target="../tags/tag313.xml" /><Relationship Id="rId18" Type="http://schemas.openxmlformats.org/officeDocument/2006/relationships/tags" Target="../tags/tag314.xml" /><Relationship Id="rId19" Type="http://schemas.openxmlformats.org/officeDocument/2006/relationships/tags" Target="../tags/tag315.xml" /><Relationship Id="rId2" Type="http://schemas.openxmlformats.org/officeDocument/2006/relationships/tags" Target="../tags/tag298.xml" /><Relationship Id="rId20" Type="http://schemas.openxmlformats.org/officeDocument/2006/relationships/tags" Target="../tags/tag316.xml" /><Relationship Id="rId21" Type="http://schemas.openxmlformats.org/officeDocument/2006/relationships/tags" Target="../tags/tag317.xml" /><Relationship Id="rId22" Type="http://schemas.openxmlformats.org/officeDocument/2006/relationships/tags" Target="../tags/tag318.xml" /><Relationship Id="rId23" Type="http://schemas.openxmlformats.org/officeDocument/2006/relationships/tags" Target="../tags/tag319.xml" /><Relationship Id="rId24" Type="http://schemas.openxmlformats.org/officeDocument/2006/relationships/tags" Target="../tags/tag320.xml" /><Relationship Id="rId25" Type="http://schemas.openxmlformats.org/officeDocument/2006/relationships/tags" Target="../tags/tag321.xml" /><Relationship Id="rId26" Type="http://schemas.openxmlformats.org/officeDocument/2006/relationships/tags" Target="../tags/tag322.xml" /><Relationship Id="rId27" Type="http://schemas.openxmlformats.org/officeDocument/2006/relationships/tags" Target="../tags/tag323.xml" /><Relationship Id="rId28" Type="http://schemas.openxmlformats.org/officeDocument/2006/relationships/tags" Target="../tags/tag324.xml" /><Relationship Id="rId29" Type="http://schemas.openxmlformats.org/officeDocument/2006/relationships/tags" Target="../tags/tag325.xml" /><Relationship Id="rId3" Type="http://schemas.openxmlformats.org/officeDocument/2006/relationships/tags" Target="../tags/tag299.xml" /><Relationship Id="rId30" Type="http://schemas.openxmlformats.org/officeDocument/2006/relationships/tags" Target="../tags/tag326.xml" /><Relationship Id="rId31" Type="http://schemas.openxmlformats.org/officeDocument/2006/relationships/tags" Target="../tags/tag327.xml" /><Relationship Id="rId32" Type="http://schemas.openxmlformats.org/officeDocument/2006/relationships/tags" Target="../tags/tag328.xml" /><Relationship Id="rId33" Type="http://schemas.openxmlformats.org/officeDocument/2006/relationships/tags" Target="../tags/tag329.xml" /><Relationship Id="rId34" Type="http://schemas.openxmlformats.org/officeDocument/2006/relationships/tags" Target="../tags/tag330.xml" /><Relationship Id="rId35" Type="http://schemas.openxmlformats.org/officeDocument/2006/relationships/tags" Target="../tags/tag331.xml" /><Relationship Id="rId36" Type="http://schemas.openxmlformats.org/officeDocument/2006/relationships/tags" Target="../tags/tag332.xml" /><Relationship Id="rId37" Type="http://schemas.openxmlformats.org/officeDocument/2006/relationships/tags" Target="../tags/tag333.xml" /><Relationship Id="rId38" Type="http://schemas.openxmlformats.org/officeDocument/2006/relationships/tags" Target="../tags/tag334.xml" /><Relationship Id="rId39" Type="http://schemas.openxmlformats.org/officeDocument/2006/relationships/tags" Target="../tags/tag335.xml" /><Relationship Id="rId4" Type="http://schemas.openxmlformats.org/officeDocument/2006/relationships/tags" Target="../tags/tag300.xml" /><Relationship Id="rId40" Type="http://schemas.openxmlformats.org/officeDocument/2006/relationships/tags" Target="../tags/tag336.xml" /><Relationship Id="rId41" Type="http://schemas.openxmlformats.org/officeDocument/2006/relationships/tags" Target="../tags/tag337.xml" /><Relationship Id="rId42" Type="http://schemas.openxmlformats.org/officeDocument/2006/relationships/tags" Target="../tags/tag338.xml" /><Relationship Id="rId43" Type="http://schemas.openxmlformats.org/officeDocument/2006/relationships/tags" Target="../tags/tag339.xml" /><Relationship Id="rId44" Type="http://schemas.openxmlformats.org/officeDocument/2006/relationships/tags" Target="../tags/tag340.xml" /><Relationship Id="rId45" Type="http://schemas.openxmlformats.org/officeDocument/2006/relationships/tags" Target="../tags/tag341.xml" /><Relationship Id="rId46" Type="http://schemas.openxmlformats.org/officeDocument/2006/relationships/tags" Target="../tags/tag342.xml" /><Relationship Id="rId47" Type="http://schemas.openxmlformats.org/officeDocument/2006/relationships/tags" Target="../tags/tag343.xml" /><Relationship Id="rId48" Type="http://schemas.openxmlformats.org/officeDocument/2006/relationships/tags" Target="../tags/tag344.xml" /><Relationship Id="rId49" Type="http://schemas.openxmlformats.org/officeDocument/2006/relationships/tags" Target="../tags/tag345.xml" /><Relationship Id="rId5" Type="http://schemas.openxmlformats.org/officeDocument/2006/relationships/tags" Target="../tags/tag301.xml" /><Relationship Id="rId50" Type="http://schemas.openxmlformats.org/officeDocument/2006/relationships/tags" Target="../tags/tag346.xml" /><Relationship Id="rId51" Type="http://schemas.openxmlformats.org/officeDocument/2006/relationships/tags" Target="../tags/tag347.xml" /><Relationship Id="rId52" Type="http://schemas.openxmlformats.org/officeDocument/2006/relationships/tags" Target="../tags/tag348.xml" /><Relationship Id="rId53" Type="http://schemas.openxmlformats.org/officeDocument/2006/relationships/tags" Target="../tags/tag349.xml" /><Relationship Id="rId54" Type="http://schemas.openxmlformats.org/officeDocument/2006/relationships/tags" Target="../tags/tag350.xml" /><Relationship Id="rId55" Type="http://schemas.openxmlformats.org/officeDocument/2006/relationships/tags" Target="../tags/tag351.xml" /><Relationship Id="rId56" Type="http://schemas.openxmlformats.org/officeDocument/2006/relationships/tags" Target="../tags/tag352.xml" /><Relationship Id="rId57" Type="http://schemas.openxmlformats.org/officeDocument/2006/relationships/tags" Target="../tags/tag353.xml" /><Relationship Id="rId58" Type="http://schemas.openxmlformats.org/officeDocument/2006/relationships/tags" Target="../tags/tag354.xml" /><Relationship Id="rId59" Type="http://schemas.openxmlformats.org/officeDocument/2006/relationships/tags" Target="../tags/tag355.xml" /><Relationship Id="rId6" Type="http://schemas.openxmlformats.org/officeDocument/2006/relationships/tags" Target="../tags/tag302.xml" /><Relationship Id="rId60" Type="http://schemas.openxmlformats.org/officeDocument/2006/relationships/tags" Target="../tags/tag356.xml" /><Relationship Id="rId61" Type="http://schemas.openxmlformats.org/officeDocument/2006/relationships/tags" Target="../tags/tag357.xml" /><Relationship Id="rId62" Type="http://schemas.openxmlformats.org/officeDocument/2006/relationships/tags" Target="../tags/tag358.xml" /><Relationship Id="rId63" Type="http://schemas.openxmlformats.org/officeDocument/2006/relationships/tags" Target="../tags/tag359.xml" /><Relationship Id="rId64" Type="http://schemas.openxmlformats.org/officeDocument/2006/relationships/tags" Target="../tags/tag360.xml" /><Relationship Id="rId65" Type="http://schemas.openxmlformats.org/officeDocument/2006/relationships/tags" Target="../tags/tag361.xml" /><Relationship Id="rId66" Type="http://schemas.openxmlformats.org/officeDocument/2006/relationships/tags" Target="../tags/tag362.xml" /><Relationship Id="rId67" Type="http://schemas.openxmlformats.org/officeDocument/2006/relationships/tags" Target="../tags/tag363.xml" /><Relationship Id="rId68" Type="http://schemas.openxmlformats.org/officeDocument/2006/relationships/tags" Target="../tags/tag364.xml" /><Relationship Id="rId69" Type="http://schemas.openxmlformats.org/officeDocument/2006/relationships/tags" Target="../tags/tag365.xml" /><Relationship Id="rId7" Type="http://schemas.openxmlformats.org/officeDocument/2006/relationships/tags" Target="../tags/tag303.xml" /><Relationship Id="rId70" Type="http://schemas.openxmlformats.org/officeDocument/2006/relationships/tags" Target="../tags/tag366.xml" /><Relationship Id="rId71" Type="http://schemas.openxmlformats.org/officeDocument/2006/relationships/tags" Target="../tags/tag367.xml" /><Relationship Id="rId72" Type="http://schemas.openxmlformats.org/officeDocument/2006/relationships/tags" Target="../tags/tag368.xml" /><Relationship Id="rId73" Type="http://schemas.openxmlformats.org/officeDocument/2006/relationships/tags" Target="../tags/tag369.xml" /><Relationship Id="rId74" Type="http://schemas.openxmlformats.org/officeDocument/2006/relationships/tags" Target="../tags/tag370.xml" /><Relationship Id="rId75" Type="http://schemas.openxmlformats.org/officeDocument/2006/relationships/tags" Target="../tags/tag371.xml" /><Relationship Id="rId76" Type="http://schemas.openxmlformats.org/officeDocument/2006/relationships/tags" Target="../tags/tag372.xml" /><Relationship Id="rId77" Type="http://schemas.openxmlformats.org/officeDocument/2006/relationships/tags" Target="../tags/tag373.xml" /><Relationship Id="rId78" Type="http://schemas.openxmlformats.org/officeDocument/2006/relationships/tags" Target="../tags/tag374.xml" /><Relationship Id="rId79" Type="http://schemas.openxmlformats.org/officeDocument/2006/relationships/slideMaster" Target="../slideMasters/slideMaster2.xml" /><Relationship Id="rId8" Type="http://schemas.openxmlformats.org/officeDocument/2006/relationships/tags" Target="../tags/tag304.xml" /><Relationship Id="rId9" Type="http://schemas.openxmlformats.org/officeDocument/2006/relationships/tags" Target="../tags/tag30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1D2877-00A9-40A1-B906-3103DFC6C4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97C326-E32C-4498-8E07-5E6F81A93A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428AA8-C17A-4DF2-9E15-538750D70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E33513-A9EC-4D7D-A7B5-AA266442A9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AA9A552-9967-45DA-AFE8-AC6AE9D350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8FBE77-CE48-4E7D-88A1-CC81483C2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1C5B75-0FE6-4B05-B2AF-B2F6EFE7C4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005C05-07A0-48DA-AEF3-BD27081BA3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B61326-C9A1-42D1-8321-89FF7B0146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6691A6-EEB2-4DD7-80D7-FC28A9F747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D6153B-0F34-4706-A61E-72D4AB1A5E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3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3" h="418876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29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0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3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8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0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09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89" h="449428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4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6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6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7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0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7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7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2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3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6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lIns="144000" rIns="0" anchor="ctr">
            <a:normAutofit/>
          </a:bodyPr>
          <a:lstStyle>
            <a:lvl1pPr algn="l">
              <a:defRPr sz="6000"/>
            </a:lvl1pPr>
          </a:lstStyle>
          <a:p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lIns="108000" rIns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编号</a:t>
            </a:r>
            <a:endParaRPr lang="zh-CN" altLang="en-US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4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6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6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7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3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0" h="2089467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39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7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4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599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09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lang="en-US" altLang="zh-CN"/>
            </a:br>
            <a:r>
              <a:rPr lang="zh-CN" altLang="en-US"/>
              <a:t>此处编辑</a:t>
            </a:r>
            <a:br>
              <a:rPr lang="en-US" altLang="zh-CN"/>
            </a:br>
            <a:r>
              <a:rPr lang="zh-CN" altLang="en-US"/>
              <a:t>母版标题样式</a:t>
            </a:r>
            <a:endParaRPr lang="zh-CN" altLang="en-US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>
            <a:avLst>
              <a:gd name="adj" fmla="val 16667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375.xml" /><Relationship Id="rId13" Type="http://schemas.openxmlformats.org/officeDocument/2006/relationships/tags" Target="../tags/tag376.xml" /><Relationship Id="rId14" Type="http://schemas.openxmlformats.org/officeDocument/2006/relationships/tags" Target="../tags/tag377.xml" /><Relationship Id="rId15" Type="http://schemas.openxmlformats.org/officeDocument/2006/relationships/tags" Target="../tags/tag378.xml" /><Relationship Id="rId16" Type="http://schemas.openxmlformats.org/officeDocument/2006/relationships/tags" Target="../tags/tag379.xml" /><Relationship Id="rId17" Type="http://schemas.openxmlformats.org/officeDocument/2006/relationships/tags" Target="../tags/tag380.xml" /><Relationship Id="rId18" Type="http://schemas.openxmlformats.org/officeDocument/2006/relationships/tags" Target="../tags/tag381.xml" /><Relationship Id="rId19" Type="http://schemas.openxmlformats.org/officeDocument/2006/relationships/tags" Target="../tags/tag3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383.xml" /><Relationship Id="rId21" Type="http://schemas.openxmlformats.org/officeDocument/2006/relationships/tags" Target="../tags/tag384.xml" /><Relationship Id="rId22" Type="http://schemas.openxmlformats.org/officeDocument/2006/relationships/tags" Target="../tags/tag385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8268" r:id="rId2"/>
    <p:sldLayoutId id="2147488269" r:id="rId3"/>
    <p:sldLayoutId id="2147488270" r:id="rId4"/>
    <p:sldLayoutId id="2147488271" r:id="rId5"/>
    <p:sldLayoutId id="2147488272" r:id="rId6"/>
    <p:sldLayoutId id="2147488273" r:id="rId7"/>
    <p:sldLayoutId id="2147488274" r:id="rId8"/>
    <p:sldLayoutId id="2147488275" r:id="rId9"/>
    <p:sldLayoutId id="2147488276" r:id="rId10"/>
    <p:sldLayoutId id="2147488277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386.xml" /><Relationship Id="rId3" Type="http://schemas.openxmlformats.org/officeDocument/2006/relationships/tags" Target="../tags/tag387.xml" /><Relationship Id="rId4" Type="http://schemas.openxmlformats.org/officeDocument/2006/relationships/tags" Target="../tags/tag388.xml" /><Relationship Id="rId5" Type="http://schemas.openxmlformats.org/officeDocument/2006/relationships/tags" Target="../tags/tag389.xml" /><Relationship Id="rId6" Type="http://schemas.openxmlformats.org/officeDocument/2006/relationships/tags" Target="../tags/tag39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99.xml" /><Relationship Id="rId11" Type="http://schemas.openxmlformats.org/officeDocument/2006/relationships/tags" Target="../tags/tag400.xml" /><Relationship Id="rId12" Type="http://schemas.openxmlformats.org/officeDocument/2006/relationships/tags" Target="../tags/tag401.xml" /><Relationship Id="rId13" Type="http://schemas.openxmlformats.org/officeDocument/2006/relationships/tags" Target="../tags/tag402.xml" /><Relationship Id="rId14" Type="http://schemas.openxmlformats.org/officeDocument/2006/relationships/tags" Target="../tags/tag403.xml" /><Relationship Id="rId15" Type="http://schemas.openxmlformats.org/officeDocument/2006/relationships/tags" Target="../tags/tag404.xml" /><Relationship Id="rId16" Type="http://schemas.openxmlformats.org/officeDocument/2006/relationships/tags" Target="../tags/tag405.xml" /><Relationship Id="rId17" Type="http://schemas.openxmlformats.org/officeDocument/2006/relationships/tags" Target="../tags/tag406.xml" /><Relationship Id="rId18" Type="http://schemas.openxmlformats.org/officeDocument/2006/relationships/tags" Target="../tags/tag407.xml" /><Relationship Id="rId19" Type="http://schemas.openxmlformats.org/officeDocument/2006/relationships/tags" Target="../tags/tag408.xml" /><Relationship Id="rId2" Type="http://schemas.openxmlformats.org/officeDocument/2006/relationships/tags" Target="../tags/tag391.xml" /><Relationship Id="rId20" Type="http://schemas.openxmlformats.org/officeDocument/2006/relationships/tags" Target="../tags/tag409.xml" /><Relationship Id="rId21" Type="http://schemas.openxmlformats.org/officeDocument/2006/relationships/tags" Target="../tags/tag410.xml" /><Relationship Id="rId3" Type="http://schemas.openxmlformats.org/officeDocument/2006/relationships/tags" Target="../tags/tag392.xml" /><Relationship Id="rId4" Type="http://schemas.openxmlformats.org/officeDocument/2006/relationships/tags" Target="../tags/tag393.xml" /><Relationship Id="rId5" Type="http://schemas.openxmlformats.org/officeDocument/2006/relationships/tags" Target="../tags/tag394.xml" /><Relationship Id="rId6" Type="http://schemas.openxmlformats.org/officeDocument/2006/relationships/tags" Target="../tags/tag395.xml" /><Relationship Id="rId7" Type="http://schemas.openxmlformats.org/officeDocument/2006/relationships/tags" Target="../tags/tag396.xml" /><Relationship Id="rId8" Type="http://schemas.openxmlformats.org/officeDocument/2006/relationships/tags" Target="../tags/tag397.xml" /><Relationship Id="rId9" Type="http://schemas.openxmlformats.org/officeDocument/2006/relationships/tags" Target="../tags/tag39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411.xml" /><Relationship Id="rId4" Type="http://schemas.openxmlformats.org/officeDocument/2006/relationships/tags" Target="../tags/tag412.xml" /><Relationship Id="rId5" Type="http://schemas.openxmlformats.org/officeDocument/2006/relationships/tags" Target="../tags/tag4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414.xml" /><Relationship Id="rId3" Type="http://schemas.openxmlformats.org/officeDocument/2006/relationships/tags" Target="../tags/tag415.xml" /><Relationship Id="rId4" Type="http://schemas.openxmlformats.org/officeDocument/2006/relationships/tags" Target="../tags/tag416.xml" /><Relationship Id="rId5" Type="http://schemas.openxmlformats.org/officeDocument/2006/relationships/tags" Target="../tags/tag4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418.xml" /><Relationship Id="rId3" Type="http://schemas.openxmlformats.org/officeDocument/2006/relationships/tags" Target="../tags/tag419.xml" /><Relationship Id="rId4" Type="http://schemas.openxmlformats.org/officeDocument/2006/relationships/tags" Target="../tags/tag420.xml" /><Relationship Id="rId5" Type="http://schemas.openxmlformats.org/officeDocument/2006/relationships/tags" Target="../tags/tag421.xml" /><Relationship Id="rId6" Type="http://schemas.openxmlformats.org/officeDocument/2006/relationships/tags" Target="../tags/tag422.xml" /><Relationship Id="rId7" Type="http://schemas.openxmlformats.org/officeDocument/2006/relationships/tags" Target="../tags/tag423.xml" /><Relationship Id="rId8" Type="http://schemas.openxmlformats.org/officeDocument/2006/relationships/tags" Target="../tags/tag424.xml" /><Relationship Id="rId9" Type="http://schemas.openxmlformats.org/officeDocument/2006/relationships/tags" Target="../tags/tag42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426.xml" /><Relationship Id="rId3" Type="http://schemas.openxmlformats.org/officeDocument/2006/relationships/tags" Target="../tags/tag427.xml" /><Relationship Id="rId4" Type="http://schemas.openxmlformats.org/officeDocument/2006/relationships/tags" Target="../tags/tag428.xml" /><Relationship Id="rId5" Type="http://schemas.openxmlformats.org/officeDocument/2006/relationships/tags" Target="../tags/tag429.xml" /><Relationship Id="rId6" Type="http://schemas.openxmlformats.org/officeDocument/2006/relationships/tags" Target="../tags/tag430.xml" /><Relationship Id="rId7" Type="http://schemas.openxmlformats.org/officeDocument/2006/relationships/tags" Target="../tags/tag431.xml" /><Relationship Id="rId8" Type="http://schemas.openxmlformats.org/officeDocument/2006/relationships/tags" Target="../tags/tag432.xml" /><Relationship Id="rId9" Type="http://schemas.openxmlformats.org/officeDocument/2006/relationships/tags" Target="../tags/tag43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434.xml" /><Relationship Id="rId4" Type="http://schemas.openxmlformats.org/officeDocument/2006/relationships/tags" Target="../tags/tag435.xml" /><Relationship Id="rId5" Type="http://schemas.openxmlformats.org/officeDocument/2006/relationships/tags" Target="../tags/tag43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45.xml" /><Relationship Id="rId11" Type="http://schemas.openxmlformats.org/officeDocument/2006/relationships/tags" Target="../tags/tag446.xml" /><Relationship Id="rId12" Type="http://schemas.openxmlformats.org/officeDocument/2006/relationships/tags" Target="../tags/tag447.xml" /><Relationship Id="rId13" Type="http://schemas.openxmlformats.org/officeDocument/2006/relationships/tags" Target="../tags/tag448.xml" /><Relationship Id="rId2" Type="http://schemas.openxmlformats.org/officeDocument/2006/relationships/tags" Target="../tags/tag437.xml" /><Relationship Id="rId3" Type="http://schemas.openxmlformats.org/officeDocument/2006/relationships/tags" Target="../tags/tag438.xml" /><Relationship Id="rId4" Type="http://schemas.openxmlformats.org/officeDocument/2006/relationships/tags" Target="../tags/tag439.xml" /><Relationship Id="rId5" Type="http://schemas.openxmlformats.org/officeDocument/2006/relationships/tags" Target="../tags/tag440.xml" /><Relationship Id="rId6" Type="http://schemas.openxmlformats.org/officeDocument/2006/relationships/tags" Target="../tags/tag441.xml" /><Relationship Id="rId7" Type="http://schemas.openxmlformats.org/officeDocument/2006/relationships/tags" Target="../tags/tag442.xml" /><Relationship Id="rId8" Type="http://schemas.openxmlformats.org/officeDocument/2006/relationships/tags" Target="../tags/tag443.xml" /><Relationship Id="rId9" Type="http://schemas.openxmlformats.org/officeDocument/2006/relationships/tags" Target="../tags/tag44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57.xml" /><Relationship Id="rId11" Type="http://schemas.openxmlformats.org/officeDocument/2006/relationships/tags" Target="../tags/tag458.xml" /><Relationship Id="rId12" Type="http://schemas.openxmlformats.org/officeDocument/2006/relationships/tags" Target="../tags/tag459.xml" /><Relationship Id="rId13" Type="http://schemas.openxmlformats.org/officeDocument/2006/relationships/tags" Target="../tags/tag460.xml" /><Relationship Id="rId14" Type="http://schemas.openxmlformats.org/officeDocument/2006/relationships/tags" Target="../tags/tag461.xml" /><Relationship Id="rId15" Type="http://schemas.openxmlformats.org/officeDocument/2006/relationships/tags" Target="../tags/tag462.xml" /><Relationship Id="rId16" Type="http://schemas.openxmlformats.org/officeDocument/2006/relationships/tags" Target="../tags/tag463.xml" /><Relationship Id="rId17" Type="http://schemas.openxmlformats.org/officeDocument/2006/relationships/tags" Target="../tags/tag464.xml" /><Relationship Id="rId18" Type="http://schemas.openxmlformats.org/officeDocument/2006/relationships/tags" Target="../tags/tag465.xml" /><Relationship Id="rId19" Type="http://schemas.openxmlformats.org/officeDocument/2006/relationships/tags" Target="../tags/tag466.xml" /><Relationship Id="rId2" Type="http://schemas.openxmlformats.org/officeDocument/2006/relationships/tags" Target="../tags/tag449.xml" /><Relationship Id="rId20" Type="http://schemas.openxmlformats.org/officeDocument/2006/relationships/tags" Target="../tags/tag467.xml" /><Relationship Id="rId21" Type="http://schemas.openxmlformats.org/officeDocument/2006/relationships/tags" Target="../tags/tag468.xml" /><Relationship Id="rId22" Type="http://schemas.openxmlformats.org/officeDocument/2006/relationships/tags" Target="../tags/tag469.xml" /><Relationship Id="rId23" Type="http://schemas.openxmlformats.org/officeDocument/2006/relationships/tags" Target="../tags/tag470.xml" /><Relationship Id="rId24" Type="http://schemas.openxmlformats.org/officeDocument/2006/relationships/tags" Target="../tags/tag471.xml" /><Relationship Id="rId25" Type="http://schemas.openxmlformats.org/officeDocument/2006/relationships/tags" Target="../tags/tag472.xml" /><Relationship Id="rId26" Type="http://schemas.openxmlformats.org/officeDocument/2006/relationships/tags" Target="../tags/tag473.xml" /><Relationship Id="rId27" Type="http://schemas.openxmlformats.org/officeDocument/2006/relationships/tags" Target="../tags/tag474.xml" /><Relationship Id="rId28" Type="http://schemas.openxmlformats.org/officeDocument/2006/relationships/tags" Target="../tags/tag475.xml" /><Relationship Id="rId29" Type="http://schemas.openxmlformats.org/officeDocument/2006/relationships/tags" Target="../tags/tag476.xml" /><Relationship Id="rId3" Type="http://schemas.openxmlformats.org/officeDocument/2006/relationships/tags" Target="../tags/tag450.xml" /><Relationship Id="rId30" Type="http://schemas.openxmlformats.org/officeDocument/2006/relationships/tags" Target="../tags/tag477.xml" /><Relationship Id="rId4" Type="http://schemas.openxmlformats.org/officeDocument/2006/relationships/tags" Target="../tags/tag451.xml" /><Relationship Id="rId5" Type="http://schemas.openxmlformats.org/officeDocument/2006/relationships/tags" Target="../tags/tag452.xml" /><Relationship Id="rId6" Type="http://schemas.openxmlformats.org/officeDocument/2006/relationships/tags" Target="../tags/tag453.xml" /><Relationship Id="rId7" Type="http://schemas.openxmlformats.org/officeDocument/2006/relationships/tags" Target="../tags/tag454.xml" /><Relationship Id="rId8" Type="http://schemas.openxmlformats.org/officeDocument/2006/relationships/tags" Target="../tags/tag455.xml" /><Relationship Id="rId9" Type="http://schemas.openxmlformats.org/officeDocument/2006/relationships/tags" Target="../tags/tag45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86.xml" /><Relationship Id="rId11" Type="http://schemas.openxmlformats.org/officeDocument/2006/relationships/tags" Target="../tags/tag487.xml" /><Relationship Id="rId12" Type="http://schemas.openxmlformats.org/officeDocument/2006/relationships/tags" Target="../tags/tag488.xml" /><Relationship Id="rId13" Type="http://schemas.openxmlformats.org/officeDocument/2006/relationships/tags" Target="../tags/tag489.xml" /><Relationship Id="rId2" Type="http://schemas.openxmlformats.org/officeDocument/2006/relationships/tags" Target="../tags/tag478.xml" /><Relationship Id="rId3" Type="http://schemas.openxmlformats.org/officeDocument/2006/relationships/tags" Target="../tags/tag479.xml" /><Relationship Id="rId4" Type="http://schemas.openxmlformats.org/officeDocument/2006/relationships/tags" Target="../tags/tag480.xml" /><Relationship Id="rId5" Type="http://schemas.openxmlformats.org/officeDocument/2006/relationships/tags" Target="../tags/tag481.xml" /><Relationship Id="rId6" Type="http://schemas.openxmlformats.org/officeDocument/2006/relationships/tags" Target="../tags/tag482.xml" /><Relationship Id="rId7" Type="http://schemas.openxmlformats.org/officeDocument/2006/relationships/tags" Target="../tags/tag483.xml" /><Relationship Id="rId8" Type="http://schemas.openxmlformats.org/officeDocument/2006/relationships/tags" Target="../tags/tag484.xml" /><Relationship Id="rId9" Type="http://schemas.openxmlformats.org/officeDocument/2006/relationships/tags" Target="../tags/tag48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98.xml" /><Relationship Id="rId11" Type="http://schemas.openxmlformats.org/officeDocument/2006/relationships/tags" Target="../tags/tag499.xml" /><Relationship Id="rId12" Type="http://schemas.openxmlformats.org/officeDocument/2006/relationships/tags" Target="../tags/tag500.xml" /><Relationship Id="rId13" Type="http://schemas.openxmlformats.org/officeDocument/2006/relationships/tags" Target="../tags/tag501.xml" /><Relationship Id="rId2" Type="http://schemas.openxmlformats.org/officeDocument/2006/relationships/tags" Target="../tags/tag490.xml" /><Relationship Id="rId3" Type="http://schemas.openxmlformats.org/officeDocument/2006/relationships/tags" Target="../tags/tag491.xml" /><Relationship Id="rId4" Type="http://schemas.openxmlformats.org/officeDocument/2006/relationships/tags" Target="../tags/tag492.xml" /><Relationship Id="rId5" Type="http://schemas.openxmlformats.org/officeDocument/2006/relationships/tags" Target="../tags/tag493.xml" /><Relationship Id="rId6" Type="http://schemas.openxmlformats.org/officeDocument/2006/relationships/tags" Target="../tags/tag494.xml" /><Relationship Id="rId7" Type="http://schemas.openxmlformats.org/officeDocument/2006/relationships/tags" Target="../tags/tag495.xml" /><Relationship Id="rId8" Type="http://schemas.openxmlformats.org/officeDocument/2006/relationships/tags" Target="../tags/tag496.xml" /><Relationship Id="rId9" Type="http://schemas.openxmlformats.org/officeDocument/2006/relationships/tags" Target="../tags/tag49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502.xml" /><Relationship Id="rId4" Type="http://schemas.openxmlformats.org/officeDocument/2006/relationships/tags" Target="../tags/tag503.xml" /><Relationship Id="rId5" Type="http://schemas.openxmlformats.org/officeDocument/2006/relationships/tags" Target="../tags/tag50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505.xml" /><Relationship Id="rId3" Type="http://schemas.openxmlformats.org/officeDocument/2006/relationships/tags" Target="../tags/tag506.xml" /><Relationship Id="rId4" Type="http://schemas.openxmlformats.org/officeDocument/2006/relationships/tags" Target="../tags/tag507.xml" /><Relationship Id="rId5" Type="http://schemas.openxmlformats.org/officeDocument/2006/relationships/tags" Target="../tags/tag508.xml" /><Relationship Id="rId6" Type="http://schemas.openxmlformats.org/officeDocument/2006/relationships/tags" Target="../tags/tag509.xml" /><Relationship Id="rId7" Type="http://schemas.openxmlformats.org/officeDocument/2006/relationships/tags" Target="../tags/tag510.xml" /><Relationship Id="rId8" Type="http://schemas.openxmlformats.org/officeDocument/2006/relationships/tags" Target="../tags/tag511.xml" /><Relationship Id="rId9" Type="http://schemas.openxmlformats.org/officeDocument/2006/relationships/tags" Target="../tags/tag5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513.xml" /><Relationship Id="rId3" Type="http://schemas.openxmlformats.org/officeDocument/2006/relationships/tags" Target="../tags/tag514.xml" /><Relationship Id="rId4" Type="http://schemas.openxmlformats.org/officeDocument/2006/relationships/tags" Target="../tags/tag515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529.xml" /><Relationship Id="rId11" Type="http://schemas.openxmlformats.org/officeDocument/2006/relationships/tags" Target="../tags/tag530.xml" /><Relationship Id="rId12" Type="http://schemas.openxmlformats.org/officeDocument/2006/relationships/tags" Target="../tags/tag531.xml" /><Relationship Id="rId13" Type="http://schemas.openxmlformats.org/officeDocument/2006/relationships/tags" Target="../tags/tag532.xml" /><Relationship Id="rId14" Type="http://schemas.openxmlformats.org/officeDocument/2006/relationships/tags" Target="../tags/tag533.xml" /><Relationship Id="rId15" Type="http://schemas.openxmlformats.org/officeDocument/2006/relationships/tags" Target="../tags/tag534.xml" /><Relationship Id="rId16" Type="http://schemas.openxmlformats.org/officeDocument/2006/relationships/tags" Target="../tags/tag535.xml" /><Relationship Id="rId17" Type="http://schemas.openxmlformats.org/officeDocument/2006/relationships/tags" Target="../tags/tag536.xml" /><Relationship Id="rId2" Type="http://schemas.openxmlformats.org/officeDocument/2006/relationships/tags" Target="../tags/tag521.xml" /><Relationship Id="rId3" Type="http://schemas.openxmlformats.org/officeDocument/2006/relationships/tags" Target="../tags/tag522.xml" /><Relationship Id="rId4" Type="http://schemas.openxmlformats.org/officeDocument/2006/relationships/tags" Target="../tags/tag523.xml" /><Relationship Id="rId5" Type="http://schemas.openxmlformats.org/officeDocument/2006/relationships/tags" Target="../tags/tag524.xml" /><Relationship Id="rId6" Type="http://schemas.openxmlformats.org/officeDocument/2006/relationships/tags" Target="../tags/tag525.xml" /><Relationship Id="rId7" Type="http://schemas.openxmlformats.org/officeDocument/2006/relationships/tags" Target="../tags/tag526.xml" /><Relationship Id="rId8" Type="http://schemas.openxmlformats.org/officeDocument/2006/relationships/tags" Target="../tags/tag527.xml" /><Relationship Id="rId9" Type="http://schemas.openxmlformats.org/officeDocument/2006/relationships/tags" Target="../tags/tag52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5230002111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 fontScale="90000"/>
          </a:bodyPr>
          <a:lstStyle/>
          <a:p>
            <a:r>
              <a:rPr lang="zh-CN" altLang="en-US"/>
              <a:t>2024年航运行业市场分析及投资前景预测报告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lstStyle/>
          <a:p>
            <a:r>
              <a:rPr lang="en-US" altLang="zh-CN"/>
              <a:t>XX,A CLICK TO UNLIMITED POSSIBILITES</a:t>
            </a:r>
            <a:endParaRPr lang="en-US" alt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95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9564" name="矩形: 圆角 9"/>
          <p:cNvSpPr/>
          <p:nvPr>
            <p:custDataLst>
              <p:tags r:id="rId3"/>
            </p:custDataLst>
          </p:nvPr>
        </p:nvSpPr>
        <p:spPr>
          <a:xfrm>
            <a:off x="6492318" y="367512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6" name="序号"/>
          <p:cNvSpPr txBox="1"/>
          <p:nvPr>
            <p:custDataLst>
              <p:tags r:id="rId4"/>
            </p:custDataLst>
          </p:nvPr>
        </p:nvSpPr>
        <p:spPr>
          <a:xfrm>
            <a:off x="6661636" y="428200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5"/>
            </p:custDataLst>
          </p:nvPr>
        </p:nvSpPr>
        <p:spPr>
          <a:xfrm>
            <a:off x="7722423" y="428200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航运市场概述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6"/>
            </p:custDataLst>
          </p:nvPr>
        </p:nvSpPr>
        <p:spPr>
          <a:xfrm>
            <a:off x="6492318" y="1412295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2" name="序号"/>
          <p:cNvSpPr txBox="1"/>
          <p:nvPr>
            <p:custDataLst>
              <p:tags r:id="rId7"/>
            </p:custDataLst>
          </p:nvPr>
        </p:nvSpPr>
        <p:spPr>
          <a:xfrm>
            <a:off x="6661636" y="1472983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8"/>
            </p:custDataLst>
          </p:nvPr>
        </p:nvSpPr>
        <p:spPr>
          <a:xfrm>
            <a:off x="7722423" y="1472983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航运市场分析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9"/>
            </p:custDataLst>
          </p:nvPr>
        </p:nvSpPr>
        <p:spPr>
          <a:xfrm>
            <a:off x="6492318" y="2457078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8" name="序号"/>
          <p:cNvSpPr txBox="1"/>
          <p:nvPr>
            <p:custDataLst>
              <p:tags r:id="rId10"/>
            </p:custDataLst>
          </p:nvPr>
        </p:nvSpPr>
        <p:spPr>
          <a:xfrm>
            <a:off x="6661636" y="2517766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1"/>
            </p:custDataLst>
          </p:nvPr>
        </p:nvSpPr>
        <p:spPr>
          <a:xfrm>
            <a:off x="7722423" y="2517766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投资前景预测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2"/>
            </p:custDataLst>
          </p:nvPr>
        </p:nvSpPr>
        <p:spPr>
          <a:xfrm>
            <a:off x="6492318" y="3501861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4" name="序号"/>
          <p:cNvSpPr txBox="1"/>
          <p:nvPr>
            <p:custDataLst>
              <p:tags r:id="rId13"/>
            </p:custDataLst>
          </p:nvPr>
        </p:nvSpPr>
        <p:spPr>
          <a:xfrm>
            <a:off x="6661636" y="3562549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4"/>
            </p:custDataLst>
          </p:nvPr>
        </p:nvSpPr>
        <p:spPr>
          <a:xfrm>
            <a:off x="7722423" y="3562549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行业发展趋势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矩形: 圆角 14"/>
          <p:cNvSpPr/>
          <p:nvPr>
            <p:custDataLst>
              <p:tags r:id="rId15"/>
            </p:custDataLst>
          </p:nvPr>
        </p:nvSpPr>
        <p:spPr>
          <a:xfrm>
            <a:off x="6492318" y="4546644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序号"/>
          <p:cNvSpPr txBox="1"/>
          <p:nvPr>
            <p:custDataLst>
              <p:tags r:id="rId16"/>
            </p:custDataLst>
          </p:nvPr>
        </p:nvSpPr>
        <p:spPr>
          <a:xfrm>
            <a:off x="6661636" y="4607332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项标题"/>
          <p:cNvSpPr txBox="1"/>
          <p:nvPr>
            <p:custDataLst>
              <p:tags r:id="rId17"/>
            </p:custDataLst>
          </p:nvPr>
        </p:nvSpPr>
        <p:spPr>
          <a:xfrm>
            <a:off x="7722423" y="4607332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企业案例分析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4" name="矩形: 圆角 17"/>
          <p:cNvSpPr/>
          <p:nvPr>
            <p:custDataLst>
              <p:tags r:id="rId18"/>
            </p:custDataLst>
          </p:nvPr>
        </p:nvSpPr>
        <p:spPr>
          <a:xfrm>
            <a:off x="6492318" y="5591425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6" name="序号"/>
          <p:cNvSpPr txBox="1"/>
          <p:nvPr>
            <p:custDataLst>
              <p:tags r:id="rId19"/>
            </p:custDataLst>
          </p:nvPr>
        </p:nvSpPr>
        <p:spPr>
          <a:xfrm>
            <a:off x="6661636" y="5652113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8" name="项标题"/>
          <p:cNvSpPr txBox="1"/>
          <p:nvPr>
            <p:custDataLst>
              <p:tags r:id="rId20"/>
            </p:custDataLst>
          </p:nvPr>
        </p:nvSpPr>
        <p:spPr>
          <a:xfrm>
            <a:off x="7722423" y="5652113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政策环境分析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航运市场概述</a:t>
            </a:r>
            <a:endParaRPr lang="zh-CN" altLang="en-US"/>
          </a:p>
        </p:txBody>
      </p:sp>
      <p:sp>
        <p:nvSpPr>
          <p:cNvPr id="1050084" name="文本占位符 2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航运市场定义与分类</a:t>
            </a:r>
            <a:endParaRPr lang="zh-CN" altLang="en-US"/>
          </a:p>
        </p:txBody>
      </p:sp>
      <p:sp>
        <p:nvSpPr>
          <p:cNvPr id="1050406" name="正文"/>
          <p:cNvSpPr txBox="1"/>
          <p:nvPr>
            <p:custDataLst>
              <p:tags r:id="rId2"/>
            </p:custDataLst>
          </p:nvPr>
        </p:nvSpPr>
        <p:spPr>
          <a:xfrm>
            <a:off x="2608436" y="2229329"/>
            <a:ext cx="6975887" cy="146018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航运市场定义：航运市场是指水路运输服务交换的场所或领域，涵盖了货物和旅客的运输服务。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标题"/>
          <p:cNvSpPr txBox="1"/>
          <p:nvPr>
            <p:custDataLst>
              <p:tags r:id="rId3"/>
            </p:custDataLst>
          </p:nvPr>
        </p:nvSpPr>
        <p:spPr>
          <a:xfrm>
            <a:off x="2608436" y="1099950"/>
            <a:ext cx="6975887" cy="91762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lang="zh-CN" altLang="en-US" sz="2800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410" name="正文"/>
          <p:cNvSpPr txBox="1"/>
          <p:nvPr>
            <p:custDataLst>
              <p:tags r:id="rId4"/>
            </p:custDataLst>
          </p:nvPr>
        </p:nvSpPr>
        <p:spPr>
          <a:xfrm>
            <a:off x="2608436" y="4717301"/>
            <a:ext cx="6975887" cy="146018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运市场分类：根据不同的标准，航运市场可以分为多种类型。例如，根据运输货物的种类，可以分为干散货、液体散货、集装箱等市场；根据运输距离，可以分为近洋、远洋等市场；根据运输方式，可以分为班轮、不定期船等市场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标题"/>
          <p:cNvSpPr txBox="1"/>
          <p:nvPr>
            <p:custDataLst>
              <p:tags r:id="rId5"/>
            </p:custDataLst>
          </p:nvPr>
        </p:nvSpPr>
        <p:spPr>
          <a:xfrm>
            <a:off x="2608436" y="3587923"/>
            <a:ext cx="6975887" cy="91762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lang="zh-CN" altLang="en-US" sz="2800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504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全球航运市场发展历程</a:t>
            </a:r>
            <a:endParaRPr lang="zh-CN" altLang="en-US"/>
          </a:p>
        </p:txBody>
      </p:sp>
      <p:sp>
        <p:nvSpPr>
          <p:cNvPr id="1050458" name="五边形 30"/>
          <p:cNvSpPr/>
          <p:nvPr>
            <p:custDataLst>
              <p:tags r:id="rId2"/>
            </p:custDataLst>
          </p:nvPr>
        </p:nvSpPr>
        <p:spPr>
          <a:xfrm>
            <a:off x="838200" y="3085834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0460" name="燕尾形 36"/>
          <p:cNvSpPr/>
          <p:nvPr>
            <p:custDataLst>
              <p:tags r:id="rId3"/>
            </p:custDataLst>
          </p:nvPr>
        </p:nvSpPr>
        <p:spPr>
          <a:xfrm>
            <a:off x="3342276" y="3085834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0462" name="燕尾形 37"/>
          <p:cNvSpPr/>
          <p:nvPr>
            <p:custDataLst>
              <p:tags r:id="rId4"/>
            </p:custDataLst>
          </p:nvPr>
        </p:nvSpPr>
        <p:spPr>
          <a:xfrm>
            <a:off x="8350429" y="3085834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0464" name="燕尾形 38"/>
          <p:cNvSpPr/>
          <p:nvPr>
            <p:custDataLst>
              <p:tags r:id="rId5"/>
            </p:custDataLst>
          </p:nvPr>
        </p:nvSpPr>
        <p:spPr>
          <a:xfrm>
            <a:off x="5846353" y="3085834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0466" name="文本框 3"/>
          <p:cNvSpPr txBox="1"/>
          <p:nvPr>
            <p:custDataLst>
              <p:tags r:id="rId6"/>
            </p:custDataLst>
          </p:nvPr>
        </p:nvSpPr>
        <p:spPr>
          <a:xfrm>
            <a:off x="3283983" y="4460372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20世纪中叶：随着世界经济和贸易的快速发展，油轮和集装箱运输逐渐兴起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68" name="文本框 6"/>
          <p:cNvSpPr txBox="1"/>
          <p:nvPr>
            <p:custDataLst>
              <p:tags r:id="rId7"/>
            </p:custDataLst>
          </p:nvPr>
        </p:nvSpPr>
        <p:spPr>
          <a:xfrm>
            <a:off x="838200" y="1500933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20世纪初：全球航运市场起步，以煤炭和货物运输为主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0" name="文本框 7"/>
          <p:cNvSpPr txBox="1"/>
          <p:nvPr>
            <p:custDataLst>
              <p:tags r:id="rId8"/>
            </p:custDataLst>
          </p:nvPr>
        </p:nvSpPr>
        <p:spPr>
          <a:xfrm>
            <a:off x="5844663" y="1500933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20世纪末至21世纪初：全球经济一体化加速，航运市场面临周期性波动和结构性调整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2" name="文本框 8"/>
          <p:cNvSpPr txBox="1"/>
          <p:nvPr>
            <p:custDataLst>
              <p:tags r:id="rId9"/>
            </p:custDataLst>
          </p:nvPr>
        </p:nvSpPr>
        <p:spPr>
          <a:xfrm>
            <a:off x="8347895" y="4460372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2008年金融危机后：航运市场进入深度调整期，船舶运力过剩，行业面临洗牌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05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2024年航运市场发展概况</a:t>
            </a:r>
            <a:endParaRPr lang="zh-CN" altLang="en-US"/>
          </a:p>
        </p:txBody>
      </p:sp>
      <p:sp>
        <p:nvSpPr>
          <p:cNvPr id="1050518" name="五边形 30"/>
          <p:cNvSpPr/>
          <p:nvPr>
            <p:custDataLst>
              <p:tags r:id="rId2"/>
            </p:custDataLst>
          </p:nvPr>
        </p:nvSpPr>
        <p:spPr>
          <a:xfrm>
            <a:off x="838200" y="3085834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0520" name="燕尾形 36"/>
          <p:cNvSpPr/>
          <p:nvPr>
            <p:custDataLst>
              <p:tags r:id="rId3"/>
            </p:custDataLst>
          </p:nvPr>
        </p:nvSpPr>
        <p:spPr>
          <a:xfrm>
            <a:off x="3342276" y="3085834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0522" name="燕尾形 37"/>
          <p:cNvSpPr/>
          <p:nvPr>
            <p:custDataLst>
              <p:tags r:id="rId4"/>
            </p:custDataLst>
          </p:nvPr>
        </p:nvSpPr>
        <p:spPr>
          <a:xfrm>
            <a:off x="8350429" y="3085834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0524" name="燕尾形 38"/>
          <p:cNvSpPr/>
          <p:nvPr>
            <p:custDataLst>
              <p:tags r:id="rId5"/>
            </p:custDataLst>
          </p:nvPr>
        </p:nvSpPr>
        <p:spPr>
          <a:xfrm>
            <a:off x="5846353" y="3085834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0526" name="文本框 3"/>
          <p:cNvSpPr txBox="1"/>
          <p:nvPr>
            <p:custDataLst>
              <p:tags r:id="rId6"/>
            </p:custDataLst>
          </p:nvPr>
        </p:nvSpPr>
        <p:spPr>
          <a:xfrm>
            <a:off x="3283983" y="4460372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2024年航运市场趋势：如环保法规、数字化转型、市场竞争格局等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8" name="文本框 6"/>
          <p:cNvSpPr txBox="1"/>
          <p:nvPr>
            <p:custDataLst>
              <p:tags r:id="rId7"/>
            </p:custDataLst>
          </p:nvPr>
        </p:nvSpPr>
        <p:spPr>
          <a:xfrm>
            <a:off x="838200" y="1500933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全球航运市场概况：包括市场规模、主要航线、运输货物类型等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0" name="文本框 7"/>
          <p:cNvSpPr txBox="1"/>
          <p:nvPr>
            <p:custDataLst>
              <p:tags r:id="rId8"/>
            </p:custDataLst>
          </p:nvPr>
        </p:nvSpPr>
        <p:spPr>
          <a:xfrm>
            <a:off x="5844663" y="1500933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2024年航运市场发展机遇与挑战：如贸易战、新冠疫情等对航运市场的影响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2" name="文本框 8"/>
          <p:cNvSpPr txBox="1"/>
          <p:nvPr>
            <p:custDataLst>
              <p:tags r:id="rId9"/>
            </p:custDataLst>
          </p:nvPr>
        </p:nvSpPr>
        <p:spPr>
          <a:xfrm>
            <a:off x="8347895" y="4460372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未来航运市场发展方向：如新能源船舶、智能航运等新兴领域的发展前景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057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航运市场分析</a:t>
            </a:r>
            <a:endParaRPr lang="zh-CN" altLang="en-US"/>
          </a:p>
        </p:txBody>
      </p:sp>
      <p:sp>
        <p:nvSpPr>
          <p:cNvPr id="1050578" name="文本占位符 2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08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航运市场需求分析</a:t>
            </a:r>
            <a:endParaRPr lang="zh-CN" altLang="en-US"/>
          </a:p>
        </p:txBody>
      </p:sp>
      <p:sp>
        <p:nvSpPr>
          <p:cNvPr id="1050900" name="矩形 3"/>
          <p:cNvSpPr/>
          <p:nvPr>
            <p:custDataLst>
              <p:tags r:id="rId2"/>
            </p:custDataLst>
          </p:nvPr>
        </p:nvSpPr>
        <p:spPr>
          <a:xfrm>
            <a:off x="1392635" y="1141153"/>
            <a:ext cx="9961228" cy="1095209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902" name="矩形 13"/>
          <p:cNvSpPr/>
          <p:nvPr>
            <p:custDataLst>
              <p:tags r:id="rId3"/>
            </p:custDataLst>
          </p:nvPr>
        </p:nvSpPr>
        <p:spPr>
          <a:xfrm>
            <a:off x="838200" y="1141153"/>
            <a:ext cx="270145" cy="1095209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904" name="文本框 4"/>
          <p:cNvSpPr txBox="1"/>
          <p:nvPr>
            <p:custDataLst>
              <p:tags r:id="rId4"/>
            </p:custDataLst>
          </p:nvPr>
        </p:nvSpPr>
        <p:spPr>
          <a:xfrm>
            <a:off x="1677849" y="1235781"/>
            <a:ext cx="9531143" cy="9060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全球贸易量增长趋势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6" name="矩形 39"/>
          <p:cNvSpPr/>
          <p:nvPr>
            <p:custDataLst>
              <p:tags r:id="rId5"/>
            </p:custDataLst>
          </p:nvPr>
        </p:nvSpPr>
        <p:spPr>
          <a:xfrm>
            <a:off x="1392635" y="2441276"/>
            <a:ext cx="9961228" cy="1095209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908" name="矩形 5"/>
          <p:cNvSpPr/>
          <p:nvPr>
            <p:custDataLst>
              <p:tags r:id="rId6"/>
            </p:custDataLst>
          </p:nvPr>
        </p:nvSpPr>
        <p:spPr>
          <a:xfrm>
            <a:off x="838200" y="2441276"/>
            <a:ext cx="270145" cy="1095209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910" name="文本框 41"/>
          <p:cNvSpPr txBox="1"/>
          <p:nvPr>
            <p:custDataLst>
              <p:tags r:id="rId7"/>
            </p:custDataLst>
          </p:nvPr>
        </p:nvSpPr>
        <p:spPr>
          <a:xfrm>
            <a:off x="1677849" y="2535903"/>
            <a:ext cx="9531143" cy="9060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能源运输需求变化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12" name="矩形 12"/>
          <p:cNvSpPr/>
          <p:nvPr>
            <p:custDataLst>
              <p:tags r:id="rId8"/>
            </p:custDataLst>
          </p:nvPr>
        </p:nvSpPr>
        <p:spPr>
          <a:xfrm>
            <a:off x="1392635" y="3741399"/>
            <a:ext cx="9961228" cy="1095209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914" name="矩形 17"/>
          <p:cNvSpPr/>
          <p:nvPr>
            <p:custDataLst>
              <p:tags r:id="rId9"/>
            </p:custDataLst>
          </p:nvPr>
        </p:nvSpPr>
        <p:spPr>
          <a:xfrm>
            <a:off x="838200" y="3741399"/>
            <a:ext cx="270145" cy="1095209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916" name="文本框 19"/>
          <p:cNvSpPr txBox="1"/>
          <p:nvPr>
            <p:custDataLst>
              <p:tags r:id="rId10"/>
            </p:custDataLst>
          </p:nvPr>
        </p:nvSpPr>
        <p:spPr>
          <a:xfrm>
            <a:off x="1677849" y="3836026"/>
            <a:ext cx="9531143" cy="9060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集装箱运输需求分析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18" name="矩形 49"/>
          <p:cNvSpPr/>
          <p:nvPr>
            <p:custDataLst>
              <p:tags r:id="rId11"/>
            </p:custDataLst>
          </p:nvPr>
        </p:nvSpPr>
        <p:spPr>
          <a:xfrm>
            <a:off x="1392635" y="5040855"/>
            <a:ext cx="9961228" cy="1095209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920" name="矩形 26"/>
          <p:cNvSpPr/>
          <p:nvPr>
            <p:custDataLst>
              <p:tags r:id="rId12"/>
            </p:custDataLst>
          </p:nvPr>
        </p:nvSpPr>
        <p:spPr>
          <a:xfrm>
            <a:off x="838200" y="5040855"/>
            <a:ext cx="270145" cy="1095209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922" name="文本框 27"/>
          <p:cNvSpPr txBox="1"/>
          <p:nvPr>
            <p:custDataLst>
              <p:tags r:id="rId13"/>
            </p:custDataLst>
          </p:nvPr>
        </p:nvSpPr>
        <p:spPr>
          <a:xfrm>
            <a:off x="1677849" y="5135482"/>
            <a:ext cx="9531143" cy="9060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航运市场结构变化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09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航运市场供给分析</a:t>
            </a:r>
            <a:endParaRPr lang="zh-CN" altLang="en-US"/>
          </a:p>
        </p:txBody>
      </p:sp>
      <p:sp>
        <p:nvSpPr>
          <p:cNvPr id="1050968" name="椭圆 262"/>
          <p:cNvSpPr/>
          <p:nvPr>
            <p:custDataLst>
              <p:tags r:id="rId2"/>
            </p:custDataLst>
          </p:nvPr>
        </p:nvSpPr>
        <p:spPr>
          <a:xfrm>
            <a:off x="2569289" y="3880614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0970" name="椭圆 263"/>
          <p:cNvSpPr/>
          <p:nvPr>
            <p:custDataLst>
              <p:tags r:id="rId3"/>
            </p:custDataLst>
          </p:nvPr>
        </p:nvSpPr>
        <p:spPr>
          <a:xfrm>
            <a:off x="3386278" y="3957676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0972" name="椭圆 264"/>
          <p:cNvSpPr/>
          <p:nvPr>
            <p:custDataLst>
              <p:tags r:id="rId4"/>
            </p:custDataLst>
          </p:nvPr>
        </p:nvSpPr>
        <p:spPr>
          <a:xfrm>
            <a:off x="4151266" y="4184479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0974" name="椭圆 265"/>
          <p:cNvSpPr/>
          <p:nvPr>
            <p:custDataLst>
              <p:tags r:id="rId5"/>
            </p:custDataLst>
          </p:nvPr>
        </p:nvSpPr>
        <p:spPr>
          <a:xfrm>
            <a:off x="4797840" y="4376195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0976" name="椭圆 266"/>
          <p:cNvSpPr/>
          <p:nvPr>
            <p:custDataLst>
              <p:tags r:id="rId6"/>
            </p:custDataLst>
          </p:nvPr>
        </p:nvSpPr>
        <p:spPr>
          <a:xfrm>
            <a:off x="5460703" y="4572298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500874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78" name="椭圆 268"/>
          <p:cNvSpPr/>
          <p:nvPr>
            <p:custDataLst>
              <p:tags r:id="rId8"/>
            </p:custDataLst>
          </p:nvPr>
        </p:nvSpPr>
        <p:spPr>
          <a:xfrm flipV="1">
            <a:off x="2918264" y="4322314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0980" name="椭圆 269"/>
          <p:cNvSpPr/>
          <p:nvPr>
            <p:custDataLst>
              <p:tags r:id="rId9"/>
            </p:custDataLst>
          </p:nvPr>
        </p:nvSpPr>
        <p:spPr>
          <a:xfrm flipV="1">
            <a:off x="2958361" y="4363038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0982" name="椭圆 270"/>
          <p:cNvSpPr/>
          <p:nvPr>
            <p:custDataLst>
              <p:tags r:id="rId10"/>
            </p:custDataLst>
          </p:nvPr>
        </p:nvSpPr>
        <p:spPr>
          <a:xfrm flipV="1">
            <a:off x="7719953" y="3541664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651932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84" name="椭圆 272"/>
          <p:cNvSpPr/>
          <p:nvPr>
            <p:custDataLst>
              <p:tags r:id="rId12"/>
            </p:custDataLst>
          </p:nvPr>
        </p:nvSpPr>
        <p:spPr>
          <a:xfrm flipV="1">
            <a:off x="4099264" y="3421371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823600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524121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86" name="椭圆 275"/>
          <p:cNvSpPr/>
          <p:nvPr>
            <p:custDataLst>
              <p:tags r:id="rId15"/>
            </p:custDataLst>
          </p:nvPr>
        </p:nvSpPr>
        <p:spPr>
          <a:xfrm flipV="1">
            <a:off x="7003209" y="3345561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0988" name="椭圆 276"/>
          <p:cNvSpPr/>
          <p:nvPr>
            <p:custDataLst>
              <p:tags r:id="rId16"/>
            </p:custDataLst>
          </p:nvPr>
        </p:nvSpPr>
        <p:spPr>
          <a:xfrm flipV="1">
            <a:off x="7043306" y="3386285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0990" name="椭圆 277"/>
          <p:cNvSpPr/>
          <p:nvPr>
            <p:custDataLst>
              <p:tags r:id="rId17"/>
            </p:custDataLst>
          </p:nvPr>
        </p:nvSpPr>
        <p:spPr>
          <a:xfrm flipV="1">
            <a:off x="3858052" y="4170695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280963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92" name="椭圆 279"/>
          <p:cNvSpPr/>
          <p:nvPr>
            <p:custDataLst>
              <p:tags r:id="rId19"/>
            </p:custDataLst>
          </p:nvPr>
        </p:nvSpPr>
        <p:spPr>
          <a:xfrm flipV="1">
            <a:off x="8431686" y="4396871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677554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94" name="椭圆 281"/>
          <p:cNvSpPr/>
          <p:nvPr>
            <p:custDataLst>
              <p:tags r:id="rId21"/>
            </p:custDataLst>
          </p:nvPr>
        </p:nvSpPr>
        <p:spPr>
          <a:xfrm flipV="1">
            <a:off x="4999581" y="4695723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059108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96" name="图形 15"/>
          <p:cNvSpPr/>
          <p:nvPr>
            <p:custDataLst>
              <p:tags r:id="rId23"/>
            </p:custDataLst>
          </p:nvPr>
        </p:nvSpPr>
        <p:spPr>
          <a:xfrm>
            <a:off x="5064113" y="4762761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0998" name="图形 19"/>
          <p:cNvSpPr/>
          <p:nvPr>
            <p:custDataLst>
              <p:tags r:id="rId24"/>
            </p:custDataLst>
          </p:nvPr>
        </p:nvSpPr>
        <p:spPr>
          <a:xfrm>
            <a:off x="8496845" y="4467668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000" name="图形 27"/>
          <p:cNvSpPr/>
          <p:nvPr>
            <p:custDataLst>
              <p:tags r:id="rId25"/>
            </p:custDataLst>
          </p:nvPr>
        </p:nvSpPr>
        <p:spPr>
          <a:xfrm>
            <a:off x="4198255" y="3540411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002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491542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004" name="正文"/>
          <p:cNvSpPr txBox="1"/>
          <p:nvPr>
            <p:custDataLst>
              <p:tags r:id="rId27"/>
            </p:custDataLst>
          </p:nvPr>
        </p:nvSpPr>
        <p:spPr>
          <a:xfrm>
            <a:off x="838200" y="3561086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船舶数量：全球船舶数量及分布情况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6" name="正文"/>
          <p:cNvSpPr txBox="1"/>
          <p:nvPr>
            <p:custDataLst>
              <p:tags r:id="rId28"/>
            </p:custDataLst>
          </p:nvPr>
        </p:nvSpPr>
        <p:spPr>
          <a:xfrm>
            <a:off x="9285014" y="3561086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航运企业竞争格局：主要航运企业的市场份额及竞争情况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8" name="正文"/>
          <p:cNvSpPr txBox="1"/>
          <p:nvPr>
            <p:custDataLst>
              <p:tags r:id="rId29"/>
            </p:custDataLst>
          </p:nvPr>
        </p:nvSpPr>
        <p:spPr>
          <a:xfrm>
            <a:off x="7026390" y="1525505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船舶运营效率：船舶平均航速、装卸效率等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0" name="正文"/>
          <p:cNvSpPr txBox="1"/>
          <p:nvPr>
            <p:custDataLst>
              <p:tags r:id="rId30"/>
            </p:custDataLst>
          </p:nvPr>
        </p:nvSpPr>
        <p:spPr>
          <a:xfrm>
            <a:off x="3096824" y="1525505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船队结构：各类型船舶的比例及运力情况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10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航运市场竞争格局分析</a:t>
            </a:r>
            <a:endParaRPr lang="zh-CN" altLang="en-US"/>
          </a:p>
        </p:txBody>
      </p:sp>
      <p:sp>
        <p:nvSpPr>
          <p:cNvPr id="1051056" name="任意多边形 20"/>
          <p:cNvSpPr/>
          <p:nvPr>
            <p:custDataLst>
              <p:tags r:id="rId2"/>
            </p:custDataLst>
          </p:nvPr>
        </p:nvSpPr>
        <p:spPr>
          <a:xfrm rot="2700000">
            <a:off x="1433134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05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054989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航运市场主要参与者：全球前十大班轮公司市场份额占比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0" name="矩形 42"/>
          <p:cNvSpPr/>
          <p:nvPr>
            <p:custDataLst>
              <p:tags r:id="rId4"/>
            </p:custDataLst>
          </p:nvPr>
        </p:nvSpPr>
        <p:spPr>
          <a:xfrm>
            <a:off x="1195324" y="2544090"/>
            <a:ext cx="1838321" cy="13018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062" name="任意多边形 18"/>
          <p:cNvSpPr/>
          <p:nvPr>
            <p:custDataLst>
              <p:tags r:id="rId5"/>
            </p:custDataLst>
          </p:nvPr>
        </p:nvSpPr>
        <p:spPr>
          <a:xfrm rot="5400000">
            <a:off x="4087753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06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08917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竞争格局：各大班轮公司之间的竞争态势，如价格战、服务质量等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6" name="矩形 43"/>
          <p:cNvSpPr/>
          <p:nvPr>
            <p:custDataLst>
              <p:tags r:id="rId7"/>
            </p:custDataLst>
          </p:nvPr>
        </p:nvSpPr>
        <p:spPr>
          <a:xfrm>
            <a:off x="3849943" y="2544090"/>
            <a:ext cx="1838321" cy="13018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06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07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63536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行业集中度：全球航运市场的集中度，以及未来可能的变化趋势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2" name="矩形 44"/>
          <p:cNvSpPr/>
          <p:nvPr>
            <p:custDataLst>
              <p:tags r:id="rId10"/>
            </p:custDataLst>
          </p:nvPr>
        </p:nvSpPr>
        <p:spPr>
          <a:xfrm>
            <a:off x="6503180" y="2544090"/>
            <a:ext cx="1838321" cy="13018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07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07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9017464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竞争策略：各大班轮公司如何应对市场竞争，如技术创新、联盟合作等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8" name="矩形 45"/>
          <p:cNvSpPr/>
          <p:nvPr>
            <p:custDataLst>
              <p:tags r:id="rId13"/>
            </p:custDataLst>
          </p:nvPr>
        </p:nvSpPr>
        <p:spPr>
          <a:xfrm>
            <a:off x="9157799" y="2544090"/>
            <a:ext cx="1838321" cy="13018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1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航运市场价格走势分析</a:t>
            </a:r>
            <a:endParaRPr lang="zh-CN" altLang="en-US"/>
          </a:p>
        </p:txBody>
      </p:sp>
      <p:sp>
        <p:nvSpPr>
          <p:cNvPr id="105112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043078" y="1099950"/>
            <a:ext cx="4672348" cy="238083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1126" name="矩形 65"/>
          <p:cNvSpPr/>
          <p:nvPr>
            <p:custDataLst>
              <p:tags r:id="rId3"/>
            </p:custDataLst>
          </p:nvPr>
        </p:nvSpPr>
        <p:spPr>
          <a:xfrm>
            <a:off x="922488" y="1484076"/>
            <a:ext cx="230447" cy="230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128" name="文本框 66"/>
          <p:cNvSpPr txBox="1"/>
          <p:nvPr>
            <p:custDataLst>
              <p:tags r:id="rId4"/>
            </p:custDataLst>
          </p:nvPr>
        </p:nvSpPr>
        <p:spPr>
          <a:xfrm>
            <a:off x="1325583" y="1379068"/>
            <a:ext cx="4107347" cy="134639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2024年航运市场价格走势分析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5113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36018" y="1099950"/>
            <a:ext cx="4672348" cy="238083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132" name="矩形 69"/>
          <p:cNvSpPr/>
          <p:nvPr>
            <p:custDataLst>
              <p:tags r:id="rId6"/>
            </p:custDataLst>
          </p:nvPr>
        </p:nvSpPr>
        <p:spPr>
          <a:xfrm>
            <a:off x="6414750" y="1484076"/>
            <a:ext cx="230447" cy="2304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134" name="文本框 70"/>
          <p:cNvSpPr txBox="1"/>
          <p:nvPr>
            <p:custDataLst>
              <p:tags r:id="rId7"/>
            </p:custDataLst>
          </p:nvPr>
        </p:nvSpPr>
        <p:spPr>
          <a:xfrm>
            <a:off x="6818524" y="1379068"/>
            <a:ext cx="4107347" cy="134639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航运市场价格影响因素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5113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043078" y="3796965"/>
            <a:ext cx="4672348" cy="238083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1138" name="文本框 74"/>
          <p:cNvSpPr txBox="1"/>
          <p:nvPr>
            <p:custDataLst>
              <p:tags r:id="rId9"/>
            </p:custDataLst>
          </p:nvPr>
        </p:nvSpPr>
        <p:spPr>
          <a:xfrm>
            <a:off x="1325583" y="4075406"/>
            <a:ext cx="4107347" cy="134639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航运市场价格波动趋势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51140" name="矩形 73"/>
          <p:cNvSpPr/>
          <p:nvPr>
            <p:custDataLst>
              <p:tags r:id="rId10"/>
            </p:custDataLst>
          </p:nvPr>
        </p:nvSpPr>
        <p:spPr>
          <a:xfrm>
            <a:off x="922488" y="4181091"/>
            <a:ext cx="230447" cy="230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14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97668" y="3796965"/>
            <a:ext cx="4672348" cy="238083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144" name="矩形 84"/>
          <p:cNvSpPr/>
          <p:nvPr>
            <p:custDataLst>
              <p:tags r:id="rId12"/>
            </p:custDataLst>
          </p:nvPr>
        </p:nvSpPr>
        <p:spPr>
          <a:xfrm>
            <a:off x="6477078" y="4181091"/>
            <a:ext cx="230447" cy="2304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146" name="文本框 85"/>
          <p:cNvSpPr txBox="1"/>
          <p:nvPr>
            <p:custDataLst>
              <p:tags r:id="rId13"/>
            </p:custDataLst>
          </p:nvPr>
        </p:nvSpPr>
        <p:spPr>
          <a:xfrm>
            <a:off x="6880173" y="4075406"/>
            <a:ext cx="4107347" cy="134639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未来航运市场价格预测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119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投资前景预测</a:t>
            </a:r>
            <a:endParaRPr lang="zh-CN" altLang="en-US"/>
          </a:p>
        </p:txBody>
      </p:sp>
      <p:sp>
        <p:nvSpPr>
          <p:cNvPr id="1051192" name="文本占位符 2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15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投资机会分析</a:t>
            </a:r>
            <a:endParaRPr lang="zh-CN" altLang="en-US"/>
          </a:p>
        </p:txBody>
      </p:sp>
      <p:sp>
        <p:nvSpPr>
          <p:cNvPr id="1051514" name="五边形 30"/>
          <p:cNvSpPr/>
          <p:nvPr>
            <p:custDataLst>
              <p:tags r:id="rId2"/>
            </p:custDataLst>
          </p:nvPr>
        </p:nvSpPr>
        <p:spPr>
          <a:xfrm>
            <a:off x="838200" y="3085834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516" name="燕尾形 36"/>
          <p:cNvSpPr/>
          <p:nvPr>
            <p:custDataLst>
              <p:tags r:id="rId3"/>
            </p:custDataLst>
          </p:nvPr>
        </p:nvSpPr>
        <p:spPr>
          <a:xfrm>
            <a:off x="3342276" y="3085834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518" name="燕尾形 37"/>
          <p:cNvSpPr/>
          <p:nvPr>
            <p:custDataLst>
              <p:tags r:id="rId4"/>
            </p:custDataLst>
          </p:nvPr>
        </p:nvSpPr>
        <p:spPr>
          <a:xfrm>
            <a:off x="8350429" y="3085834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520" name="燕尾形 38"/>
          <p:cNvSpPr/>
          <p:nvPr>
            <p:custDataLst>
              <p:tags r:id="rId5"/>
            </p:custDataLst>
          </p:nvPr>
        </p:nvSpPr>
        <p:spPr>
          <a:xfrm>
            <a:off x="5846353" y="3085834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522" name="文本框 3"/>
          <p:cNvSpPr txBox="1"/>
          <p:nvPr>
            <p:custDataLst>
              <p:tags r:id="rId6"/>
            </p:custDataLst>
          </p:nvPr>
        </p:nvSpPr>
        <p:spPr>
          <a:xfrm>
            <a:off x="3283983" y="4460372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新兴市场和发展中经济体增长带来的需求潜力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524" name="文本框 6"/>
          <p:cNvSpPr txBox="1"/>
          <p:nvPr>
            <p:custDataLst>
              <p:tags r:id="rId7"/>
            </p:custDataLst>
          </p:nvPr>
        </p:nvSpPr>
        <p:spPr>
          <a:xfrm>
            <a:off x="838200" y="1500933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航运市场周期性复苏，投资机会显现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526" name="文本框 7"/>
          <p:cNvSpPr txBox="1"/>
          <p:nvPr>
            <p:custDataLst>
              <p:tags r:id="rId8"/>
            </p:custDataLst>
          </p:nvPr>
        </p:nvSpPr>
        <p:spPr>
          <a:xfrm>
            <a:off x="5844663" y="1500933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技术创新和绿色发展带来的转型升级机遇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528" name="文本框 8"/>
          <p:cNvSpPr txBox="1"/>
          <p:nvPr>
            <p:custDataLst>
              <p:tags r:id="rId9"/>
            </p:custDataLst>
          </p:nvPr>
        </p:nvSpPr>
        <p:spPr>
          <a:xfrm>
            <a:off x="8347895" y="4460372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行业整合和并购重组带来的投资机会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515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投资风险评估</a:t>
            </a:r>
            <a:endParaRPr lang="zh-CN" altLang="en-US"/>
          </a:p>
        </p:txBody>
      </p:sp>
      <p:sp>
        <p:nvSpPr>
          <p:cNvPr id="1051574" name="五边形 30"/>
          <p:cNvSpPr/>
          <p:nvPr>
            <p:custDataLst>
              <p:tags r:id="rId2"/>
            </p:custDataLst>
          </p:nvPr>
        </p:nvSpPr>
        <p:spPr>
          <a:xfrm>
            <a:off x="838200" y="3085834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576" name="燕尾形 36"/>
          <p:cNvSpPr/>
          <p:nvPr>
            <p:custDataLst>
              <p:tags r:id="rId3"/>
            </p:custDataLst>
          </p:nvPr>
        </p:nvSpPr>
        <p:spPr>
          <a:xfrm>
            <a:off x="3342276" y="3085834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578" name="燕尾形 37"/>
          <p:cNvSpPr/>
          <p:nvPr>
            <p:custDataLst>
              <p:tags r:id="rId4"/>
            </p:custDataLst>
          </p:nvPr>
        </p:nvSpPr>
        <p:spPr>
          <a:xfrm>
            <a:off x="8350429" y="3085834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580" name="燕尾形 38"/>
          <p:cNvSpPr/>
          <p:nvPr>
            <p:custDataLst>
              <p:tags r:id="rId5"/>
            </p:custDataLst>
          </p:nvPr>
        </p:nvSpPr>
        <p:spPr>
          <a:xfrm>
            <a:off x="5846353" y="3085834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582" name="文本框 3"/>
          <p:cNvSpPr txBox="1"/>
          <p:nvPr>
            <p:custDataLst>
              <p:tags r:id="rId6"/>
            </p:custDataLst>
          </p:nvPr>
        </p:nvSpPr>
        <p:spPr>
          <a:xfrm>
            <a:off x="3283983" y="4460372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政策风险：各国政策变化可能影响航运市场，需关注政策动向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584" name="文本框 6"/>
          <p:cNvSpPr txBox="1"/>
          <p:nvPr>
            <p:custDataLst>
              <p:tags r:id="rId7"/>
            </p:custDataLst>
          </p:nvPr>
        </p:nvSpPr>
        <p:spPr>
          <a:xfrm>
            <a:off x="838200" y="1500933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航运市场波动性：受全球经济影响，市场波动可能导致投资收益不稳定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586" name="文本框 7"/>
          <p:cNvSpPr txBox="1"/>
          <p:nvPr>
            <p:custDataLst>
              <p:tags r:id="rId8"/>
            </p:custDataLst>
          </p:nvPr>
        </p:nvSpPr>
        <p:spPr>
          <a:xfrm>
            <a:off x="5844663" y="1500933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燃油价格风险：燃油成本是航运业的主要成本之一，油价波动可能影响运营成本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588" name="文本框 8"/>
          <p:cNvSpPr txBox="1"/>
          <p:nvPr>
            <p:custDataLst>
              <p:tags r:id="rId9"/>
            </p:custDataLst>
          </p:nvPr>
        </p:nvSpPr>
        <p:spPr>
          <a:xfrm>
            <a:off x="8347895" y="4460372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竞争风险：航运市场竞争激烈，企业需不断提升服务质量与降低成本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516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投资策略建议</a:t>
            </a:r>
            <a:endParaRPr lang="zh-CN" altLang="en-US"/>
          </a:p>
        </p:txBody>
      </p:sp>
      <p:sp>
        <p:nvSpPr>
          <p:cNvPr id="1051634" name="对角圆角矩形 15"/>
          <p:cNvSpPr/>
          <p:nvPr>
            <p:custDataLst>
              <p:tags r:id="rId2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36" name="对角圆角矩形 16"/>
          <p:cNvSpPr/>
          <p:nvPr>
            <p:custDataLst>
              <p:tags r:id="rId3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38" name="直角三角形 17"/>
          <p:cNvSpPr/>
          <p:nvPr>
            <p:custDataLst>
              <p:tags r:id="rId4"/>
            </p:custDataLst>
          </p:nvPr>
        </p:nvSpPr>
        <p:spPr>
          <a:xfrm>
            <a:off x="1791903" y="3834916"/>
            <a:ext cx="89880" cy="149799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40" name="文本框 27"/>
          <p:cNvSpPr txBox="1"/>
          <p:nvPr>
            <p:custDataLst>
              <p:tags r:id="rId5"/>
            </p:custDataLst>
          </p:nvPr>
        </p:nvSpPr>
        <p:spPr>
          <a:xfrm>
            <a:off x="1830444" y="3995959"/>
            <a:ext cx="8856135" cy="81191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深入研究行业趋势，选择具有潜力的领域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2" name="对角圆角矩形 52"/>
          <p:cNvSpPr/>
          <p:nvPr>
            <p:custDataLst>
              <p:tags r:id="rId6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44" name="对角圆角矩形 53"/>
          <p:cNvSpPr/>
          <p:nvPr>
            <p:custDataLst>
              <p:tags r:id="rId7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46" name="直角三角形 54"/>
          <p:cNvSpPr/>
          <p:nvPr>
            <p:custDataLst>
              <p:tags r:id="rId8"/>
            </p:custDataLst>
          </p:nvPr>
        </p:nvSpPr>
        <p:spPr>
          <a:xfrm>
            <a:off x="1791903" y="1100638"/>
            <a:ext cx="89880" cy="149799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48" name="文本框 56"/>
          <p:cNvSpPr txBox="1"/>
          <p:nvPr>
            <p:custDataLst>
              <p:tags r:id="rId9"/>
            </p:custDataLst>
          </p:nvPr>
        </p:nvSpPr>
        <p:spPr>
          <a:xfrm>
            <a:off x="1830444" y="1254110"/>
            <a:ext cx="8856135" cy="81191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关注政策动向，把握市场机遇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0" name="对角圆角矩形 5"/>
          <p:cNvSpPr/>
          <p:nvPr>
            <p:custDataLst>
              <p:tags r:id="rId10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52" name="对角圆角矩形 6"/>
          <p:cNvSpPr/>
          <p:nvPr>
            <p:custDataLst>
              <p:tags r:id="rId11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54" name="直角三角形 7"/>
          <p:cNvSpPr/>
          <p:nvPr>
            <p:custDataLst>
              <p:tags r:id="rId12"/>
            </p:custDataLst>
          </p:nvPr>
        </p:nvSpPr>
        <p:spPr>
          <a:xfrm>
            <a:off x="1791903" y="2468121"/>
            <a:ext cx="89880" cy="149799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56" name="文本框 8"/>
          <p:cNvSpPr txBox="1"/>
          <p:nvPr>
            <p:custDataLst>
              <p:tags r:id="rId13"/>
            </p:custDataLst>
          </p:nvPr>
        </p:nvSpPr>
        <p:spPr>
          <a:xfrm>
            <a:off x="1830444" y="2629164"/>
            <a:ext cx="8856135" cy="81191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多元化投资组合，降低风险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8" name="对角圆角矩形 9"/>
          <p:cNvSpPr/>
          <p:nvPr>
            <p:custDataLst>
              <p:tags r:id="rId14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60" name="对角圆角矩形 10"/>
          <p:cNvSpPr/>
          <p:nvPr>
            <p:custDataLst>
              <p:tags r:id="rId15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62" name="直角三角形 11"/>
          <p:cNvSpPr/>
          <p:nvPr>
            <p:custDataLst>
              <p:tags r:id="rId16"/>
            </p:custDataLst>
          </p:nvPr>
        </p:nvSpPr>
        <p:spPr>
          <a:xfrm>
            <a:off x="1791903" y="5201711"/>
            <a:ext cx="89880" cy="149799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64" name="文本框 12"/>
          <p:cNvSpPr txBox="1"/>
          <p:nvPr>
            <p:custDataLst>
              <p:tags r:id="rId17"/>
            </p:custDataLst>
          </p:nvPr>
        </p:nvSpPr>
        <p:spPr>
          <a:xfrm>
            <a:off x="1830444" y="5362754"/>
            <a:ext cx="8856135" cy="81191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与专业机构合作，获取更准确的信息和投资建议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https://d.book118.com/535230002111011042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3"/>
  <p:tag name="KSO_WM_UNIT_INDEX" val="43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4"/>
  <p:tag name="KSO_WM_UNIT_INDEX" val="44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5"/>
  <p:tag name="KSO_WM_UNIT_INDEX" val="45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6"/>
  <p:tag name="KSO_WM_UNIT_INDEX" val="46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7"/>
  <p:tag name="KSO_WM_UNIT_INDEX" val="47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8"/>
  <p:tag name="KSO_WM_UNIT_INDEX" val="48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9"/>
  <p:tag name="KSO_WM_UNIT_INDEX" val="49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0"/>
  <p:tag name="KSO_WM_UNIT_INDEX" val="50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1"/>
  <p:tag name="KSO_WM_UNIT_INDEX" val="51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2"/>
  <p:tag name="KSO_WM_UNIT_INDEX" val="52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3"/>
  <p:tag name="KSO_WM_UNIT_INDEX" val="53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4"/>
  <p:tag name="KSO_WM_UNIT_INDEX" val="54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5"/>
  <p:tag name="KSO_WM_UNIT_INDEX" val="55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6"/>
  <p:tag name="KSO_WM_UNIT_INDEX" val="56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7"/>
  <p:tag name="KSO_WM_UNIT_INDEX" val="57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8"/>
  <p:tag name="KSO_WM_UNIT_INDEX" val="58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9"/>
  <p:tag name="KSO_WM_UNIT_INDEX" val="59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0"/>
  <p:tag name="KSO_WM_UNIT_INDEX" val="60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1"/>
  <p:tag name="KSO_WM_UNIT_INDEX" val="61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2"/>
  <p:tag name="KSO_WM_UNIT_INDEX" val="62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3"/>
  <p:tag name="KSO_WM_UNIT_INDEX" val="63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4"/>
  <p:tag name="KSO_WM_UNIT_INDEX" val="64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5"/>
  <p:tag name="KSO_WM_UNIT_INDEX" val="65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6"/>
  <p:tag name="KSO_WM_UNIT_INDEX" val="66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7"/>
  <p:tag name="KSO_WM_UNIT_INDEX" val="6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8"/>
  <p:tag name="KSO_WM_UNIT_INDEX" val="68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9"/>
  <p:tag name="KSO_WM_UNIT_INDEX" val="69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0"/>
  <p:tag name="KSO_WM_UNIT_INDEX" val="70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1"/>
  <p:tag name="KSO_WM_UNIT_INDEX" val="71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2"/>
  <p:tag name="KSO_WM_UNIT_INDEX" val="7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3"/>
  <p:tag name="KSO_WM_UNIT_INDEX" val="73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4"/>
  <p:tag name="KSO_WM_UNIT_INDEX" val="7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5"/>
  <p:tag name="KSO_WM_UNIT_INDEX" val="75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6"/>
  <p:tag name="KSO_WM_UNIT_INDEX" val="76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7"/>
  <p:tag name="KSO_WM_UNIT_INDEX" val="77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8"/>
  <p:tag name="KSO_WM_UNIT_INDEX" val="7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9"/>
  <p:tag name="KSO_WM_UNIT_INDEX" val="79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0"/>
  <p:tag name="KSO_WM_UNIT_INDEX" val="80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1"/>
  <p:tag name="KSO_WM_UNIT_INDEX" val="8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2"/>
  <p:tag name="KSO_WM_UNIT_INDEX" val="82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3"/>
  <p:tag name="KSO_WM_UNIT_INDEX" val="83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4"/>
  <p:tag name="KSO_WM_UNIT_INDEX" val="84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5"/>
  <p:tag name="KSO_WM_UNIT_INDEX" val="85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6"/>
  <p:tag name="KSO_WM_UNIT_INDEX" val="86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7"/>
  <p:tag name="KSO_WM_UNIT_INDEX" val="87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8"/>
  <p:tag name="KSO_WM_UNIT_INDEX" val="88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9"/>
  <p:tag name="KSO_WM_UNIT_INDEX" val="89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0"/>
  <p:tag name="KSO_WM_UNIT_INDEX" val="90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1"/>
  <p:tag name="KSO_WM_UNIT_INDEX" val="91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2"/>
  <p:tag name="KSO_WM_UNIT_INDEX" val="92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3"/>
  <p:tag name="KSO_WM_UNIT_INDEX" val="93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4"/>
  <p:tag name="KSO_WM_UNIT_INDEX" val="94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5"/>
  <p:tag name="KSO_WM_UNIT_INDEX" val="95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6"/>
  <p:tag name="KSO_WM_UNIT_INDEX" val="96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7"/>
  <p:tag name="KSO_WM_UNIT_INDEX" val="97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8"/>
  <p:tag name="KSO_WM_UNIT_INDEX" val="98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9"/>
  <p:tag name="KSO_WM_UNIT_INDEX" val="99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0"/>
  <p:tag name="KSO_WM_UNIT_INDEX" val="100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1"/>
  <p:tag name="KSO_WM_UNIT_INDEX" val="101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2"/>
  <p:tag name="KSO_WM_UNIT_INDEX" val="102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3"/>
  <p:tag name="KSO_WM_UNIT_INDEX" val="103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4"/>
  <p:tag name="KSO_WM_UNIT_INDEX" val="104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5"/>
  <p:tag name="KSO_WM_UNIT_INDEX" val="10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6"/>
  <p:tag name="KSO_WM_UNIT_INDEX" val="106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7"/>
  <p:tag name="KSO_WM_UNIT_INDEX" val="107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8"/>
  <p:tag name="KSO_WM_UNIT_INDEX" val="108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9"/>
  <p:tag name="KSO_WM_UNIT_INDEX" val="109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0"/>
  <p:tag name="KSO_WM_UNIT_INDEX" val="110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1"/>
  <p:tag name="KSO_WM_UNIT_INDEX" val="111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3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58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  <p:tag name="KSO_WM_TEMPLATE_THUMBS_INDEX" val="1、9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2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2"/>
</p:tagLst>
</file>

<file path=ppt/tags/tag390.xml><?xml version="1.0" encoding="utf-8"?>
<p:tagLst xmlns:p="http://schemas.openxmlformats.org/presentationml/2006/main">
  <p:tag name="KSO_WM_BEAUTIFY_FLAG" val="#wm#"/>
  <p:tag name="KSO_WM_SLIDE_ID" val="custom20230988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  <p:tag name="KSO_WM_TEMPLATE_THUMBS_INDEX" val="1、9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3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1_2"/>
  <p:tag name="KSO_WM_UNIT_INDEX" val="1_1_2"/>
  <p:tag name="KSO_WM_UNIT_LAYERLEVEL" val="1_1_1"/>
  <p:tag name="KSO_WM_UNIT_TYPE" val="l_h_i"/>
</p:tagLst>
</file>

<file path=ppt/tags/tag3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1_1"/>
  <p:tag name="KSO_WM_UNIT_INDEX" val="1_1_1"/>
  <p:tag name="KSO_WM_UNIT_LAYERLEVEL" val="1_1_1"/>
  <p:tag name="KSO_WM_UNIT_TYPE" val="l_h_i"/>
</p:tagLst>
</file>

<file path=ppt/tags/tag3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3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2_2"/>
  <p:tag name="KSO_WM_UNIT_INDEX" val="1_2_2"/>
  <p:tag name="KSO_WM_UNIT_LAYERLEVEL" val="1_1_1"/>
  <p:tag name="KSO_WM_UNIT_TYPE" val="l_h_i"/>
</p:tagLst>
</file>

<file path=ppt/tags/tag3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2_1"/>
  <p:tag name="KSO_WM_UNIT_INDEX" val="1_2_1"/>
  <p:tag name="KSO_WM_UNIT_LAYERLEVEL" val="1_1_1"/>
  <p:tag name="KSO_WM_UNIT_TYPE" val="l_h_i"/>
</p:tagLst>
</file>

<file path=ppt/tags/tag3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3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3_2"/>
  <p:tag name="KSO_WM_UNIT_INDEX" val="1_3_2"/>
  <p:tag name="KSO_WM_UNIT_LAYERLEVEL" val="1_1_1"/>
  <p:tag name="KSO_WM_UNIT_TYPE" val="l_h_i"/>
</p:tagLst>
</file>

<file path=ppt/tags/tag3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3_1"/>
  <p:tag name="KSO_WM_UNIT_INDEX" val="1_3_1"/>
  <p:tag name="KSO_WM_UNIT_LAYERLEVEL" val="1_1_1"/>
  <p:tag name="KSO_WM_UNIT_TYPE" val="l_h_i"/>
</p:tagLst>
</file>

<file path=ppt/tags/tag4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4_2"/>
  <p:tag name="KSO_WM_UNIT_INDEX" val="1_4_2"/>
  <p:tag name="KSO_WM_UNIT_LAYERLEVEL" val="1_1_1"/>
  <p:tag name="KSO_WM_UNIT_TYPE" val="l_h_i"/>
</p:tagLst>
</file>

<file path=ppt/tags/tag4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4_1"/>
  <p:tag name="KSO_WM_UNIT_INDEX" val="1_4_1"/>
  <p:tag name="KSO_WM_UNIT_LAYERLEVEL" val="1_1_1"/>
  <p:tag name="KSO_WM_UNIT_TYPE" val="l_h_i"/>
</p:tagLst>
</file>

<file path=ppt/tags/tag4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5_2"/>
  <p:tag name="KSO_WM_UNIT_INDEX" val="1_5_2"/>
  <p:tag name="KSO_WM_UNIT_LAYERLEVEL" val="1_1_1"/>
  <p:tag name="KSO_WM_UNIT_TYPE" val="l_h_i"/>
</p:tagLst>
</file>

<file path=ppt/tags/tag4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5_1"/>
  <p:tag name="KSO_WM_UNIT_INDEX" val="1_5_1"/>
  <p:tag name="KSO_WM_UNIT_LAYERLEVEL" val="1_1_1"/>
  <p:tag name="KSO_WM_UNIT_TYPE" val="l_h_i"/>
</p:tagLst>
</file>

<file path=ppt/tags/tag4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6_2"/>
  <p:tag name="KSO_WM_UNIT_INDEX" val="1_6_2"/>
  <p:tag name="KSO_WM_UNIT_LAYERLEVEL" val="1_1_1"/>
  <p:tag name="KSO_WM_UNIT_TYPE" val="l_h_i"/>
</p:tagLst>
</file>

<file path=ppt/tags/tag4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6_1"/>
  <p:tag name="KSO_WM_UNIT_INDEX" val="1_6_1"/>
  <p:tag name="KSO_WM_UNIT_LAYERLEVEL" val="1_1_1"/>
  <p:tag name="KSO_WM_UNIT_TYPE" val="l_h_i"/>
</p:tagLst>
</file>

<file path=ppt/tags/tag4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8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章节标题"/>
  <p:tag name="KSO_WM_UNIT_TYPE" val="a"/>
  <p:tag name="KSO_WM_UNIT_VALUE" val="22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1"/>
  <p:tag name="KSO_WM_UNIT_DIAGRAM_ISNUMVISUAL" val="0"/>
  <p:tag name="KSO_WM_UNIT_DIAGRAM_ISREFERUNIT" val="0"/>
  <p:tag name="KSO_WM_UNIT_HIGHLIGHT" val="0"/>
  <p:tag name="KSO_WM_UNIT_ID" val="custom20230988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1"/>
  <p:tag name="KSO_WM_UNIT_TYPE" val="e"/>
  <p:tag name="KSO_WM_UNIT_VALUE" val="5"/>
</p:tagLst>
</file>

<file path=ppt/tags/tag413.xml><?xml version="1.0" encoding="utf-8"?>
<p:tagLst xmlns:p="http://schemas.openxmlformats.org/presentationml/2006/main">
  <p:tag name="KSO_WM_BEAUTIFY_FLAG" val="#wm#"/>
  <p:tag name="KSO_WM_SLIDE_ID" val="custom202309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4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2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4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2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4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2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4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2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4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4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4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4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4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4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4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4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章节标题"/>
  <p:tag name="KSO_WM_UNIT_TYPE" val="a"/>
  <p:tag name="KSO_WM_UNIT_VALUE" val="22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1"/>
  <p:tag name="KSO_WM_UNIT_DIAGRAM_ISNUMVISUAL" val="0"/>
  <p:tag name="KSO_WM_UNIT_DIAGRAM_ISREFERUNIT" val="0"/>
  <p:tag name="KSO_WM_UNIT_HIGHLIGHT" val="0"/>
  <p:tag name="KSO_WM_UNIT_ID" val="custom20230988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2"/>
  <p:tag name="KSO_WM_UNIT_TYPE" val="e"/>
  <p:tag name="KSO_WM_UNIT_VALUE" val="5"/>
</p:tagLst>
</file>

<file path=ppt/tags/tag436.xml><?xml version="1.0" encoding="utf-8"?>
<p:tagLst xmlns:p="http://schemas.openxmlformats.org/presentationml/2006/main">
  <p:tag name="KSO_WM_BEAUTIFY_FLAG" val="#wm#"/>
  <p:tag name="KSO_WM_SLIDE_ID" val="custom202309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4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4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4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4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4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4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4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4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4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4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4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4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4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4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4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4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4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4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4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4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4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4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4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4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4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4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4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4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4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4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4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4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4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4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4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4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4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4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4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4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4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4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4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4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4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4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4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4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4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4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4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4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4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4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4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5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5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章节标题"/>
  <p:tag name="KSO_WM_UNIT_TYPE" val="a"/>
  <p:tag name="KSO_WM_UNIT_VALUE" val="22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1"/>
  <p:tag name="KSO_WM_UNIT_DIAGRAM_ISNUMVISUAL" val="0"/>
  <p:tag name="KSO_WM_UNIT_DIAGRAM_ISREFERUNIT" val="0"/>
  <p:tag name="KSO_WM_UNIT_HIGHLIGHT" val="0"/>
  <p:tag name="KSO_WM_UNIT_ID" val="custom20230988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3"/>
  <p:tag name="KSO_WM_UNIT_TYPE" val="e"/>
  <p:tag name="KSO_WM_UNIT_VALUE" val="5"/>
</p:tagLst>
</file>

<file path=ppt/tags/tag504.xml><?xml version="1.0" encoding="utf-8"?>
<p:tagLst xmlns:p="http://schemas.openxmlformats.org/presentationml/2006/main">
  <p:tag name="KSO_WM_BEAUTIFY_FLAG" val="#wm#"/>
  <p:tag name="KSO_WM_SLIDE_ID" val="custom202309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5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5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5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5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5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5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5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5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5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5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5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5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5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5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5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5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5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5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5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5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5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5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5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5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5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5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5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5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5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5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5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5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53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16</Slides>
  <Notes>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2">
      <vt:lpstr>Arial</vt:lpstr>
      <vt:lpstr>Calibri</vt:lpstr>
      <vt:lpstr>微软雅黑</vt:lpstr>
      <vt:lpstr>思源黑体 CN Normal</vt:lpstr>
      <vt:lpstr>Calibri Light</vt:lpstr>
      <vt:lpstr>Office Theme</vt:lpstr>
      <vt:lpstr>2024年航运行业市场分析及投资前景预测报告</vt:lpstr>
      <vt:lpstr>目录</vt:lpstr>
      <vt:lpstr>航运市场概述</vt:lpstr>
      <vt:lpstr>航运市场定义与分类</vt:lpstr>
      <vt:lpstr>全球航运市场发展历程</vt:lpstr>
      <vt:lpstr>2024年航运市场发展概况</vt:lpstr>
      <vt:lpstr>航运市场分析</vt:lpstr>
      <vt:lpstr>航运市场需求分析</vt:lpstr>
      <vt:lpstr>航运市场供给分析</vt:lpstr>
      <vt:lpstr>航运市场竞争格局分析</vt:lpstr>
      <vt:lpstr>航运市场价格走势分析</vt:lpstr>
      <vt:lpstr>投资前景预测</vt:lpstr>
      <vt:lpstr>投资机会分析</vt:lpstr>
      <vt:lpstr>投资风险评估</vt:lpstr>
      <vt:lpstr>投资策略建议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2024-09-03T09:00:45.910</cp:lastPrinted>
  <dcterms:created xsi:type="dcterms:W3CDTF">2024-09-03T01:00:45Z</dcterms:created>
  <dcterms:modified xsi:type="dcterms:W3CDTF">2024-09-03T01:00:49Z</dcterms:modified>
</cp:coreProperties>
</file>