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D8BAC20-D480-45C9-934F-C7C2D54A81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AF3116-8A9F-400A-B2FF-954FFD3118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A825094-C21E-46E8-92D9-E240EF8F56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FA2FE3F-5FD5-4AFD-8AA6-8A245958F3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97276E0-5172-4AC8-8BD3-9ADA0866D3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EB08377-DFF8-4CE2-805A-BA4671B05D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19FD4C-0636-45DB-AD78-7A83ED496DE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7872FB-AFC7-47F5-AA83-62C8C0509F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1425C9F-FAB9-4F7F-9EBE-0186DE4490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B750FD-B495-4ED9-BCE3-3F842CEA55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C1E7EC-F458-4AAF-B776-E0B3BFD5B9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5230211241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护理电脑操作介绍</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endParaRPr lang="en-US" sz="2025">
              <a:solidFill>
                <a:schemeClr val="dk2">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护理电脑操作概述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护理电脑操作基础知识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护理电脑操作常用软件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护理电脑操作安全与防护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护理电脑操作在护理工作中的应用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护理电脑操作培训与提高</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护理电脑操作概述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083" r="17083"/>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护理电脑操作是指护理人员使用电脑及相关技术进行护理工作的过程。它涉及到电子病历的录入、医嘱处理、护理计划制定、病人信息查询等多个方面。</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护理电脑操作不仅是一种工具，也是一种新的工作方式，它改变了传统的手工护理模式，提高了工作效率和准确性。</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护理电脑操作的定义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通过电脑操作，护理人员可以快速录入病历、处理医嘱、查询病人信息等，大大提高了工作效率。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提高工作效率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375" r="14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提高数据准确性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3167" b="13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促进信息共享</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电子化的数据录入避免了手工书写可能出现的错误，提高了数据的准确性。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通过电脑操作，护理人员可以方便地与其他医护人员共享病人信息，加强了团队协作。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护理电脑操作的重要性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发展阶段</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随着技术的进步，护理电脑操作逐渐扩展到电子病历、医嘱处理等方面，成为护理工作的重要工具。</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未来趋势</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随着人工智能、大数据等技术的发展，护理电脑操作将更加智能化、个性化，进一步提高护理工作的效率和质量。</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早期阶段</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在20世纪80年代，电脑开始进入医疗领域，最初主要用于数据存储和检索。</a:t>
            </a:r>
          </a:p>
        </p:txBody>
      </p:sp>
      <p:pic>
        <p:nvPicPr>
          <p:cNvPr id="10" name="Picture 10"/>
          <p:cNvPicPr>
            <a:picLocks noChangeAspect="1"/>
          </p:cNvPicPr>
          <p:nvPr/>
        </p:nvPicPr>
        <p:blipFill>
          <a:blip r:embed="rId2"/>
          <a:srcRect l="16626" r="16626"/>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护理电脑操作的历史与发展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护理电脑操作基础知识</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包括中央处理器、内存、硬盘等核心部件，是电脑运行的基础。</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电脑主机</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负责显示电脑输出的内容，包括文字、图片和视频等。</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显示器</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用户与电脑进行交互的主要工具，用于输入指令和数据。</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键盘和鼠标</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如打印机、扫描仪、摄像头等，根据护理工作的需要配置。</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其他外设</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电脑硬件基础知识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操作系统</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是电脑的软件基础，负责管理硬件资源和应用程序的执行。</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办公软件</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包括文字处理、表格处理和幻灯片等，用于文档编辑和数据处理。</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图像处理软件</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用于图片编辑和处理，如Photoshop等。</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常用工具软件</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如压缩软件、浏览器等，用于辅助日常工作和互联网访问。</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电脑软件基础知识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包括有线和无线连接，以及局域网和广域网等概念。</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网络连接方式</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了解如何使用电子邮件、搜索引擎、在线办公等互联网应用。</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互联网应用</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了解如何保护个人隐私和电脑安全，防范网络攻击和病毒。</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网络安全</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网络基础知识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护理电脑操作常用软件</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用于撰写报告、制作简历、排版文档等，具备丰富的格式设置和绘图工具。</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国产办公软件，功能与Word类似，适用于处理中文文档。</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文字处理软件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WPS</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Word</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Excel</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用于数据整理、计算、图表制作等，具备强大的数据处理和分析功能。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WPS表格</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国产电子表格软件，功能与Excel类似，适用于处理中文数据。</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275" r="192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电子表格软件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9094" r="1909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PowerPoint</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用于制作幻灯片、演示文稿，支持动画效果和多媒体插入。</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WPS演示</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国产演示文稿软件，功能与PowerPoint类似，适用于制作中文演示文稿。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演示文稿软件</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https://d.book118.com/535230211241011043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2024-09-05T17:00:59.272</cp:lastPrinted>
  <dcterms:created xsi:type="dcterms:W3CDTF">2024-09-05T09:00:59Z</dcterms:created>
  <dcterms:modified xsi:type="dcterms:W3CDTF">2024-09-05T09:01:01Z</dcterms:modified>
</cp:coreProperties>
</file>