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D4D62A-9AC2-407C-BF70-5CD299869D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48A705-0649-433B-B9E7-1151E8CF4E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53E336-E4FB-416F-9316-83AD33810D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1B829E-0F0C-4369-83E6-E062E01C94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40D3832-5EB4-476B-BF8F-9B2BB39E02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A3F85FD-F352-4E0C-9A1D-4B049C0C79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49B6977-0543-47BF-A1E5-2DD10CF9B9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0B7ADF-AFE9-4757-B349-68533E0BF2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A0F34F-C95E-4D0B-B847-14B453CF00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E0D43E-D4DB-4BAD-97D0-F5300E747A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D683A0-38A9-48E5-81CF-CDAFF4FC78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5231001133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青少年民族团结知识讲座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民族团结的重要性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民族团结的历史背景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青少年在民族团结中的角色和责任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民族团结的具体实践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22" r="152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民族团结是指各民族在社会生活和交往中平等相待、友好相处、互相尊重、互相学习、互相帮助，为追求共同的目标而团结奋斗。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青少年是指年龄在13-19岁之间的人群，他们是国家未来的希望，也是民族团结事业的重要力量。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主题简介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青少年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民族团结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811" r="2581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通过讲座，让青少年了解民族团结的重要性，增强他们的民族团结意识，让他们在日常生活中更加注重维护民族团结。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提高青少年的民族团结意识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讲座可以让不同民族背景的青少年相互交流，了解不同民族的文化、历史和传统，增进彼此之间的了解和尊重。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促进各民族之间的交流与了解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通过讲座，培养青少年的民族团结情感和社会责任感，让他们成为民族团结事业的积极推动者和后备力量。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为民族团结事业培养后备力量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青少年是社会的未来，通过加强青少年的民族团结教育，有助于维护社会稳定与和谐发展，为国家的繁荣和发展作出贡献。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维护社会稳定与和谐发展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讲座目的和意义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民族团结的重要性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3962" b="39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399" b="1839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国家层面的重要性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维护国家统一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民族团结是维护国家统一、领土完整和主权不受侵犯的重要基础，青少年了解民族团结知识有助于增强国家认同感和自豪感。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促进经济发展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民族团结有助于促进各民族之间的经济交流与合作，推动国家经济发展和繁荣。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增强国际竞争力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民族团结能够凝聚全国各族人民的智慧和力量，提高国家的国际竞争力和地位。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民族团结有助于消除民族隔阂，减少民族矛盾，促进社会和谐稳定。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促进社会和谐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增强社会凝聚力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推动文化交流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9458" r="194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民族团结能够增强社会凝聚力，使各民族在共同发展中形成更加紧密的关系。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民族团结有助于促进各民族之间的文化交流与融合，推动文化多样性的发展。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社会层面的重要性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了解民族团结知识有助于培养青少年的宽容、尊重和团结协作的良好品德。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833" r="1083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5125" r="2512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1542" r="2154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培养良好品德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了解民族团结知识有助于提高青少年的综合素质，使其更好地适应社会发展的需要。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增强综合素质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了解民族团结知识有助于青少年更好地融入社会，为其未来的职业发展和社会交往奠定基础。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促进个人发展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个人层面的重要性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民族团结的历史背景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9125" r="191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古代的民族团结主要体现为各民族之间的相互依存和融合。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在古代，由于交通不便和信息闭塞，各民族之间相对独立，但也有一定的交流和融合。随着时间的推移，各民族逐渐形成了相互依存的关系，共同创造了许多文化和科技成果。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古代的民族团结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近代的民族团结表现为各民族的觉醒和反抗外来侵略。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随着西方列强的入侵，中国各民族面临着空前的危机。在这个时期，各民族意识到了团结的重要性，共同抵抗外来侵略。例如，抗日战争期间，全国各族人民团结一心，共同抵御日本侵略者。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7625" r="2762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近代的民族团结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https://d.book118.com/535231001133011103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2024-09-12T19:01:12.016</cp:lastPrinted>
  <dcterms:created xsi:type="dcterms:W3CDTF">2024-09-12T11:01:12Z</dcterms:created>
  <dcterms:modified xsi:type="dcterms:W3CDTF">2024-09-12T11:01:14Z</dcterms:modified>
</cp:coreProperties>
</file>