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0D535-7A51-4C92-9920-083650996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BA8C5-D24B-4799-9564-09DA7ED9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24CC4-7D65-4BDC-A572-FB48679FD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FC932-4536-4404-A9C2-BAAA66D2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79EEF-6815-400C-BBB2-FEA1AC2D3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8DF5E-5461-40E0-888F-755E77E4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361C6-9127-49EB-A2CA-6F8D79FA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D721B-07CF-40F4-97FA-EAA39BAD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24FD2-6C29-44F2-96BD-DF9BBA76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695E5-DF2B-435F-BB5B-0F43182C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DE3C0-1041-45B5-9A2C-B04EE03E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32034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劳动经济学课件失业更新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失业理论解析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失业的成因分析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失业治理政策与措施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失业与就业关系探讨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国际视野下的失业问题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46" r="337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失业是指劳动力市场中个体在特定时期内无法找到合适工作，而又有工作能力并愿意工作的状态。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根据失业产生的原因和持续时间，可分为摩擦性失业、结构性失业、周期性失业等。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衡量失业状况的主要指标，表示失业人口占劳动力总人口的比例。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反映劳动力市场中活动人口与总人口的比例，与失业率密切相关。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劳动力参与率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长期失业者占失业总人口的比例，反映失业问题的严重性和解决难度。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长期失业者比例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失业的衡量指标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失业会导致社会不稳定因素增加，如犯罪率上升、社会信任度下降等。同时，长期失业者可能陷入贫困和社会边缘化。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失业会降低家庭收入水平和消费能力，进而影响整体经济增长。此外，失业还会造成人力资源浪费和生产效率下降。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失业的社会经济影响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失业理论解析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强调劳动力市场均衡，认为失业是自愿的，源于实际工资与期望工资的不匹配。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自愿失业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摩擦性失业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结构性失业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由于劳动力市场信息不完全、工作搜寻成本等因素导致的暂时性失业。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因经济结构变化、产业升级等原因导致的长期性失业。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古典失业理论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强调总需求不足，认为失业是非自愿的，源于有效需求不足。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208" r="27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2" r="1312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非自愿失业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与经济周期波动密切相关的失业现象，繁荣时期减少，萧条时期增加。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周期性失业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主张政府干预经济，通过财政政策、货币政策等手段刺激总需求，减少失业。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凯恩斯主义失业理论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强调劳动力市场信息不完全和搜寻成本，认为失业是劳动力市场搜寻与匹配过程的结果。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搜寻与匹配理论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认为企业为提高员工工作效率而支付高于市场均衡水平的工资，导致部分劳动力因工资过高而失业。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效率工资理论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指在生产过程中，劳动力被部分或全部闲置，但仍被计入就业人口的现象。隐性失业在发展中国家尤为普遍。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隐性失业理论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认为失业不仅取决于当前经济状况，还受到过去失业经历的影响，即失业具有回滞效应。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失业回滞理论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现代失业理论的发展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失业的成因分析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结构性失业的成因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随着经济发展和技术进步，一些传统产业逐渐衰退，而新兴产业崛起，导致部分劳动力技能与市场需求不匹配。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地域性劳动力供需失衡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不同地区的经济发展水平和产业结构存在差异，导致劳动力供需在地域上出现失衡。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教育与培训滞后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教育与培训体系未能及时跟上市场需求的变化，导致部分劳动力技能过时。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求职与招聘成本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求职者和企业在招聘过程中需要投入时间、金钱等成本，这些成本可能导致双方难以迅速达成匹配。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劳动力市场信息不完全，求职者难以准确了解岗位需求和待遇等信息，导致求职过程中的摩擦。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部分劳动力由于家庭、地理位置等因素限制，难以跨地区或跨行业流动，从而增加了摩擦性失业的风险。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50" r="13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208" r="3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摩擦性失业的成因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https://d.book118.com/535232034100011112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2024-09-18T11:27:15.781</cp:lastPrinted>
  <dcterms:created xsi:type="dcterms:W3CDTF">2024-09-18T03:27:15Z</dcterms:created>
  <dcterms:modified xsi:type="dcterms:W3CDTF">2024-09-18T03:27:18Z</dcterms:modified>
</cp:coreProperties>
</file>