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658545-6676-4575-8751-A404696122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5A15A5-CE21-4B6B-A35E-B8EDA21275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8B0AD7-8335-481A-AF52-14A2230892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B18015-B2EF-4CFF-9674-0291A109C4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C92DBC-E5EC-4488-B3B6-85A9D1BBD5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AFF720-C3B2-45DD-9880-76955C3123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3BB724-1F89-4C09-B340-26FAC9B517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AF8C66-649C-47CE-9E5A-2BE6A568C5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8AB5A7-DDBF-4F9F-964A-FBAB20BD8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3D8579-2772-4EF3-B8AD-A12C9BD657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8C5233-A658-4183-A7B9-8A1BBF358B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5233302031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餐饮业公司年会调研分析报告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公司年会现状及问题分析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行业内其他公司年会调研分析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员工对年会的期望和需求调研分析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改进方案及实施计划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本次调研旨在全面了解餐饮业公司员工对年会的期望与需求，为公司组织一场有特色、有意义的年会提供参考依据。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随着餐饮业市场竞争日益激烈，员工凝聚力和企业文化建设显得尤为重要。年会作为企业文化建设的重要组成部分，对于提升员工满意度和忠诚度具有不可替代的作用。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调研范围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本次调研覆盖了公司各部门、各层级的员工，以确保收集到的数据具有代表性和全面性。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调研方法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问卷调查、访谈和小组讨论相结合的方式。问卷调查主要收集员工对年会的期望和需求；访谈则针对特定群体进行深入交流，了解他们的想法和建议；小组讨论则让员工在轻松的氛围中自由发表意见，激发创新思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调研范围和方法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公司年会现状及问题分析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045" r="3204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根据公司规模，年会参与人数通常在100-500人之间，包括公司员工、管理层、股东以及特邀嘉宾。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年会规模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大多数餐饮业公司年会采用晚宴+表演的形式，其中表演环节包括员工才艺展示、邀请艺人演出等。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年会形式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年会规模和形式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年会通常由公司行政部门或人力资源部负责筹备，包括场地选择、节目安排、餐饮服务等。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年会流程一般包括领导致辞、年度工作总结与表彰、员工才艺展示、晚宴及社交环节等。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年会组织和流程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流程安排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员工对年会的参与度较高，但参与度随员工层级和年龄的不同而有所差异。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满意度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大部分员工对年会的满意度较高，但对节目质量和餐饮服务的评价存在差异。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年会参与度和满意度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节目质量参差不齐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餐饮服务待提升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互动环节不足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时间安排紧张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存在问题及原因分析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由于缺乏专业的节目策划和排练，员工才艺展示的质量不稳定，影响年会整体效果。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年会中缺乏互动环节，导致员工之间的交流不足，社交氛围不够浓厚。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部分员工对年会餐饮服务的口味和质量表示不满，认为与公司的品牌形象不符。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由于年会流程安排紧凑，部分员工反映没有足够的时间与同事交流互动。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行业内其他公司年会调研分析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行业内其他公司年会概述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年会规模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大部分餐饮公司的年会规模在100-500人之间，少数大型连锁餐饮企业的年会规模可达1000人以上。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年会主题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年会主题多样化，既有传统的庆祝和表彰，也有创新的文化和团队建设主题。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年会形式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年会形式以晚宴、演出和互动游戏为主，部分公司还会安排抽奖环节。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节目表演是年会的重头戏，餐饮公司的员工们多才多艺，表演的节目类型丰富，包括歌曲、舞蹈、小品、魔术等。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节目表演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年会是表彰员工一年辛勤付出的重要场合，大部分公司会设立多个奖项，表彰在工作中表现突出的员工和团队。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表彰环节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为了增强员工之间的互动和团队精神，许多公司在年会上安排了互动游戏和团队挑战项目。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互动环节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行业内其他公司年会特点分析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https://d.book118.com/535233302031011102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2024-09-10T23:02:39.444</cp:lastPrinted>
  <dcterms:created xsi:type="dcterms:W3CDTF">2024-09-10T15:02:39Z</dcterms:created>
  <dcterms:modified xsi:type="dcterms:W3CDTF">2024-09-10T15:02:41Z</dcterms:modified>
</cp:coreProperties>
</file>