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D9F87-0807-4D02-8A42-65E41BA39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4A48C-C315-4487-A9E3-BC49345BC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E127-6366-4D7B-B5CC-6A4429DC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240B6-F508-4439-8DB1-C05091A2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C243A-7254-417C-AE89-26B6900C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12C61-187B-4CD9-AF88-6740A466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78618-5502-4239-8B8C-04CA4FD2F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2E847-FF98-4381-A113-DF69AC9C9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667B5-2BA9-4EF8-819B-F921B0DB1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ABE34-0AC8-4CD7-BDAD-3956A1E0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D764A-8B8C-49A9-AAC0-216769BD1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234000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体育产业运动医学与科技创新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运动医学在体育产业中的应用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科技创新在体育产业中的发展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体育产业运动医学与科技创新的融合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体育产业是指与体育运动相关的一切生产经营活动的总称，包括体育竞赛、场馆运营、器材装备、教育培训等多个领域。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根据不同的标准，体育产业可以分为不同的类型。例如，按服务对象可以分为面向大众的体育服务和面向运动员的体育服务；按服务性质可以分为体育物质产品生产和体育服务产品生产。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20世纪初，随着社会经济的发展和人们生活水平的提高，体育运动逐渐普及，体育产业开始起步。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20世纪中期以后，体育产业逐渐发展壮大，各种体育赛事和活动不断涌现，体育场馆和设施建设也日益完善。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进入21世纪，随着科技的不断进步和市场需求的不断增长，体育产业逐渐进入成熟阶段，呈现出多元化、品牌化、国际化的趋势。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全球体育产业规模持续增长，据统计，2019年全球体育产业总规模达到1.5万亿美元，预计未来将继续保持增长态势。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随着人们健康意识的提高和科技的不断进步，体育产业的发展前景十分广阔。未来，体育产业将更加注重科技创新、健康服务、媒体传播等方面的发展，为人们提供更加多样化、个性化的体育服务。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体育产业的市场规模与前景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运动医学在体育产业中的应用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38" b="723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运动医学是一门研究运动对人体的影响、预防和治疗运动损伤以及提高运动能力的医学学科。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运动医学在体育产业中具有至关重要的作用，它为运动员提供科学的训练和康复指导，保障运动员的健康和运动表现。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运动医学的发展对于推动体育产业的科技创新和进步具有重要意义。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运动医学的基本概念与重要性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运动医学在体育训练中发挥着关键作用，通过科学的方法和技术手段，为运动员制定个性化的训练计划。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运动医学能够评估运动员的身体状况和运动能力，为教练员提供科学的训练建议，帮助运动员提高运动表现。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运动医学还能够监测训练过程，及时发现和解决潜在的健康问题，确保运动员的训练顺利进行。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运动医学在体育训练中的应用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运动医学能够评估运动员的康复进程和效果，为康复师提供科学的康复建议，帮助运动员尽快重返赛场。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运动医学还能够监测康复过程，及时发现和解决潜在的健康问题，确保运动员的康复顺利进行。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运动医学在运动员康复中扮演着重要的角色，通过科学的方法和技术手段，帮助运动员快速恢复健康和运动能力。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运动医学在运动员康复中的应用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运动医学在预防运动损伤方面的作用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预防运动损伤是运动医学的重要任务之一，通过科学的方法和技术手段，降低运动员在训练和比赛中受伤的风险。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运动医学能够评估运动员的骨骼、肌肉和关节等部位的健康状况，及时发现潜在的问题，并提供科学的预防措施和建议。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运动医学还能够为运动员提供科学的体能训练和热身指导，帮助运动员提高身体的柔韧性和稳定性，降低受伤的风险。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https://d.book118.com/535234000311011044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2024-09-07T09:03:13.710</cp:lastPrinted>
  <dcterms:created xsi:type="dcterms:W3CDTF">2024-09-07T01:03:13Z</dcterms:created>
  <dcterms:modified xsi:type="dcterms:W3CDTF">2024-09-07T01:03:15Z</dcterms:modified>
</cp:coreProperties>
</file>