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B5C46-86A3-40A6-AAED-F4E8E4216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A6D85-957F-4802-AE7D-4C2F9C4EF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35106-973D-470F-8068-AD81E61ED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22A24-BAEC-44F4-8FEF-EEE150345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3DF76B-30AD-4385-9A41-56F3643A3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838055-39D2-4679-83C7-978CF80F6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F5160-4EF8-414F-9953-11E060406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BCE61-B906-48BB-9803-F019B7F30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EFE18-C344-4CBB-9936-30E5418F3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DC049-1192-46B4-8D86-FC10116E6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A0354-EF9C-4128-885B-B1E562ABF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34100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级护理动态PPT模版\n## 1.高级护理行业的发展趋势及前景\n### 1.1全球护理行业的发展概况及市场需求\n### 1.2高级护理行业的核心竞争力及影响因素\n### 1.3高级护理行业的发展前景及市场机遇\n## 2.高级护理人才培养及队伍建设\n### 2.1高级护理人才的培养模式及途径\n### 2.2高级护理人才的能力要求及素质提升\n### 2.3高级护理队伍建设的策略及措施\n## 3.高级护理技术的创新与应用\n### 3.1高级护理技术的研发与创新趋势\n### 3.2高级护理技术在临床护理中的应用案例\n### 3.3高级护理技术的未来发展趋势及影响\n## 4.高级护理服务的品质提升与患者满意度\n### 4.1高级护理服务的品质要求及评价标准\n### 4.2高级护理服务的品质提升策略及措施\n### 4.3患者满意度调查与高级护理服务的持续改进\n## 5.高级护理行业的政策法规及伦理挑战\n### 5.1高级护理行业的政策法规环境及影响\n### 5.2高级护理行业的伦理挑战及应对措施\n### 5.3高级护理行业的监管及自律机制建设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高级护理动态PPT模版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高级护理行业的发展趋势及前景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全球护理行业市场规模及增长趋势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近年来，全球护理行业市场规模持续扩大，预计到2025年将达到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万亿美元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护理行业增长速度较快，预计年复合增长率（CAGR）为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6%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护理行业的发展受到人口老龄化、慢性病发病率上升等因素的影响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全球护理行业市场需求分析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护理服务需求主要集中在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慢性病管理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老年护理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康复护理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随着医疗技术的进步，护理服务需求将更加多元化，如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基因检测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远程医疗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护理服务需求将呈现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个性化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高品质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智能化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的发展趋势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全球护理行业竞争格局及主要参与者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护理行业竞争激烈，主要参与者包括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医疗机构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护理服务企业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医疗器械制造商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医疗机构在护理服务市场中占据主导地位，但护理服务企业逐渐崛起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跨国企业在全球护理市场中具有较强的竞争优势，如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美国医院集团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英国国家医疗服务体系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</p:txBody>
      </p: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全球护理行业的发展概况及市场需求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专业护理技能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：高级护理人员具备丰富的临床经验和专业知识，能够提供高质量的护理服务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：高级护理服务注重患者体验，提供个性化、人性化的服务，满足患者多样化需求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：高级护理行业不断引入新技术、新设备，提高护理服务的效率和效果</a:t>
                </a:r>
                <a:endParaRPr/>
              </a:p>
            </p:txBody>
          </p:sp>
          <p:sp>
            <p:nvSpPr>
              <p:cNvPr id="18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高级护理行业的核心竞争力</a:t>
                </a:r>
                <a:endParaRPr/>
              </a:p>
            </p:txBody>
          </p:sp>
          <p:sp>
            <p:nvSpPr>
              <p:cNvPr id="18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：政府对护理行业的支持和监管力度影响行业发展的速度和方向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：高级护理人才的培养和供应影响行业发展的质量和可持续性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：全球人口老龄化和慢性病发病率的上升推动护理服务需求的增长</a:t>
                </a:r>
                <a:endParaRPr/>
              </a:p>
            </p:txBody>
          </p:sp>
          <p:sp>
            <p:nvSpPr>
              <p:cNvPr id="19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高级护理行业发展的影响因素</a:t>
                </a:r>
                <a:endParaRPr/>
              </a:p>
            </p:txBody>
          </p:sp>
          <p:sp>
            <p:nvSpPr>
              <p:cNvPr id="19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高级护理行业的核心竞争力及影响因素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高级护理行业的发展前景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随着全球护理服务需求的增长，高级护理行业将迎来快速发展期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高级护理行业将更加注重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高级护理行业将与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等技术深度融合，实现产业升级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高级护理行业的市场机遇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政策扶持：政府对护理行业的支持和投入不断加大，为高级护理行业提供良好的发展环境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市场需求：全球护理服务需求的增长为高级护理行业带来广阔的市场空间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技术创新：新技术、新设备的引入为高级护理行业提供新的发展动力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高级护理行业的发展前景及市场机遇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高级护理人才培养及队伍建设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高级护理人才的培养模式</a:t>
                </a:r>
                <a:endParaRPr/>
              </a:p>
            </p:txBody>
          </p:sp>
          <p:sp>
            <p:nvSpPr>
              <p:cNvPr id="22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：通过高等院校、职业技术学院等教育机构培养高级护理人才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：通过培训班、研讨会等形式，提高高级护理人员的技能和素质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：与国际护理教育机构合作，引进国际先进的护理教育理念和资源</a:t>
                </a:r>
                <a:endParaRPr/>
              </a:p>
            </p:txBody>
          </p:sp>
        </p:grpSp>
        <p:grpSp>
          <p:nvGrpSpPr>
            <p:cNvPr id="22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高级护理人才的培养途径</a:t>
                </a:r>
                <a:endParaRPr/>
              </a:p>
            </p:txBody>
          </p:sp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：通过临床实习、实训等方式，提高高级护理人员的实践能力和临床技能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导师制度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：建立高级护理人才导师制度，引导人才成长，提高人才培养质量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产学研结合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：通过与医疗机构、企业等合作，培养具有临床应用能力的高级护理人才</a:t>
                </a:r>
                <a:endParaRPr/>
              </a:p>
            </p:txBody>
          </p:sp>
          <p:sp>
            <p:nvSpPr>
              <p:cNvPr id="23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高级护理人才的培养模式及途径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高级护理人才的能力要求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专业护理技能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：具备丰富的临床经验和专业知识，能够处理复杂的护理问题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：具备良好的沟通能力，能够与患者及其家属建立良好的关系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：具备团队协作精神，能够与团队成员共同提供优质的护理服务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高级护理人才的素质提升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：加强职业道德教育，提高护理人员的责任感和使命感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：培养人文关怀精神，关注患者的心理需求，提高护理服务的满意度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：鼓励护理人员创新思维，提高护理服务的质量和效率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高级护理人才的能力要求及素质提升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5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5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高级护理队伍建设的策略</a:t>
                </a:r>
                <a:endParaRPr/>
              </a:p>
            </p:txBody>
          </p:sp>
          <p:sp>
            <p:nvSpPr>
              <p:cNvPr id="26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人才选拔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：选拔具有潜力和创新精神的高级护理人才，提高队伍的整体素质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：加强高级护理人才的培训教育，提高队伍的专业技能和综合素质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：建立激励机制，激发护理人员的工作热情和创新能力</a:t>
                </a:r>
                <a:endParaRPr/>
              </a:p>
            </p:txBody>
          </p:sp>
        </p:grpSp>
        <p:grpSp>
          <p:nvGrpSpPr>
            <p:cNvPr id="26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高级护理队伍建设的措施</a:t>
                </a:r>
                <a:endParaRPr/>
              </a:p>
            </p:txBody>
          </p:sp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：制定有利于高级护理队伍建设的政策，为行业发展提供人才保障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资金投入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：加大对高级护理人才培养和队伍建设的投入，提高行业发展的核心竞争力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：与国际护理行业开展合作交流，引进国际先进的人才培养理念和管理经验</a:t>
                </a:r>
                <a:endParaRPr/>
              </a:p>
            </p:txBody>
          </p:sp>
          <p:sp>
            <p:nvSpPr>
              <p:cNvPr id="26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高级护理队伍建设的策略及措施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高级护理技术的创新与应用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：利用人工智能、物联网等技术，实现护理服务的智能化和自动化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：基于大数据和基因检测等技术，提供个性化的护理服务方案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：通过远程医疗技术，实现优质护理资源的共享和优化配置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高级护理技术的研发趋势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新技术应用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：引入虚拟现实、3D打印等新技术，提高护理服务的效果和满意度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：与医学、工程、计算机科学等领域开展跨学科合作，推动护理技术的创新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创新生态系统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：建立创新生态系统，鼓励护理企业、医疗机构、研究机构等共同参与技术创新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高级护理技术的创新趋势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高级护理技术的研发与创新趋势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https://d.book118.com/535234100023011111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高级护理动态PPT模版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2024-09-16T19:02:13.488</cp:lastPrinted>
  <dcterms:created xsi:type="dcterms:W3CDTF">2024-09-16T11:02:13Z</dcterms:created>
  <dcterms:modified xsi:type="dcterms:W3CDTF">2024-09-16T11:02:15Z</dcterms:modified>
</cp:coreProperties>
</file>