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8E822-37F2-405D-84B4-09D16ADE7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44956-ABF8-4040-B3F7-E5464B2D6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C69E7-98FD-48FA-AF73-8669C755E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EAC0A9-B077-4B71-A56A-4C743DB9A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414FBA-074E-4FB1-879E-B1340F59E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C8AB4E-AA82-438D-8003-F771A86DE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126063-0369-4023-A2E9-D45202DDA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6FDF6-1892-4A14-8E47-FEC5D235F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F493BB-F993-4A10-9D8C-4130422CC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6D31E-B285-44D6-823B-263DBB947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BE6EC-3A99-4670-81D5-4F0A3F8ED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2411332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分层抽样设计案例分析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分层抽样设计基本概念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分层抽样设计步骤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分层抽样设计案例分析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分层抽样设计的注意事项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分层抽样设计的优化建议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24" r="2372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探究分层抽样在实际应用中的效果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通过案例分析，可以深入了解分层抽样在不同场景下的应用效果，为实践提供指导。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弥补理论研究的不足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分层抽样作为一种常用的抽样方法，在理论研究中已有较为成熟的理论体系，但实际应用中仍存在一些问题。通过案例分析，可以进一步探讨分层抽样的优缺点及适用条件。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推动抽样技术的改进和发展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随着大数据时代的到来，抽样技术面临着新的挑战和机遇。通过案例分析，可以总结经验教训，推动抽样技术的改进和发展。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直观展示分层抽样的应用过程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通过具体案例的分析，可以直观地展示分层抽样的操作过程和实施步骤，使读者更加深入地了解分层抽样的原理和方法。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提供实践参考和经验借鉴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案例分析可以为实际工作者提供实践参考和经验借鉴，帮助他们更好地掌握分层抽样的方法和技巧，提高抽样效率和质量。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促进学术交流和研究合作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通过案例分析，可以促进不同领域和学科之间的交流与合作，推动分层抽样技术的跨学科应用和发展。同时，案例分析还可以为学术研究提供新的思路和方法，推动相关领域的深入研究。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分层抽样设计基本概念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36" r="51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分层抽样的定义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分层抽样是将总体划分为若干个互不重叠的子总体，称为层，然后从每一层中独立地抽取样本，最后将各层的样本合并起来构成总体的样本。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分层抽样是一种常用的抽样方法，适用于总体内部差异较大的情况，通过分层可以提高样本的代表性，减小抽样误差。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49" r="2854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718" r="2571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037" r="240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通过分层可以使得样本在总体中的分布更加均匀，从而提高样本的代表性。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提高样本的代表性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分层抽样可以减小层内差异，从而减小抽样误差。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减小抽样误差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分层抽样的优缺点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便于组织和管理：分层抽样可以使得样本的抽取更加有组织、有计划，便于管理和实施。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637" b="1263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分层抽样的优缺点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531" b="1853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分层抽样的优缺点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层间差异可能导致偏见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如果层间差异较大，且样本量在各层间分配不当，可能导致抽样结果产生偏见。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需要更多的样本量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与简单随机抽样相比，分层抽样通常需要更多的样本量才能达到相同的精度。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实施难度较大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分层抽样需要对总体有较深入的了解，以便进行合理的分层和抽样设计，实施难度较大。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8" r="9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总体数量较多且分布广泛的情况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当总体数量较多且分布广泛时，采用分层抽样可以使得样本的抽取更加有组织、有计划，便于管理和实施。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总体内部差异较大的情况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当总体内部各元素之间的差异较大时，采用分层抽样可以提高样本的代表性。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需要对总体进行更细致的分析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当需要对总体进行更细致的分析时，可以采用分层抽样，以便更好地了解各层的特点和差异。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分层抽样的适用范围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分层抽样设计步骤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根据研究目的，明确调查的总体范围，如地区、行业、人群等。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依据总体范围，收集相关信息，构建包含所有潜在样本的抽样框，如企业名录、人口统计资料等。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确定总体和抽样框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构建抽样框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明确研究目的和对象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选择分层变量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选择与调查目的密切相关的变量作为分层变量，如地区、行业、企业规模等。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确定分层数量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根据分层变量的取值范围和分布情况，合理确定分层数量，避免层数过多或过少。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52" r="22552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制定分层标准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根据各层的差异性、重要性以及调查成本等因素，合理分配各层的样本量。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分配样本量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依据总体样本量、各层权重等因素，计算各层应抽取的样本量。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计算各层样本量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确定各层样本量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在各层内按照随机原则抽取样本，确保样本的随机性和代表性。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随机抽样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88" r="1508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333" r="7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对抽取的样本进行调查，收集所需的数据和信息。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对收集的数据进行整理、分析和解释，得出研究结论。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实施抽样调查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分层抽样设计案例分析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https://d.book118.com/535241133212011110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2024-09-15T21:36:40.172</cp:lastPrinted>
  <dcterms:created xsi:type="dcterms:W3CDTF">2024-09-15T13:36:40Z</dcterms:created>
  <dcterms:modified xsi:type="dcterms:W3CDTF">2024-09-15T13:36:42Z</dcterms:modified>
</cp:coreProperties>
</file>