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576C4-D967-43E1-88FA-C7C970C0E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AC1D7-0743-4253-9B46-7D17D67F9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2BC53-6268-4007-9D92-7561CEFD9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8D8D8-C1D5-4B79-B824-EF9C47950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865B81-04A5-4343-9D65-42436BE1B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167DE2-A3CF-4831-AAEB-AE37673B9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BCCD3B-8431-431B-9E01-ABEEE45DC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A1A31-8A71-454C-B963-8C51ACD14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D6EBE-075B-4502-9A3E-1D2E88347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6F14E-A7E9-41DE-91D8-872A3ACFA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FAA28-308E-49C8-902D-497701CE5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2413213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巡查门店的职业生涯规划与管理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32799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24955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职业生涯规划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巡查门店的职业生涯发展建议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巡查门店的挑战与对策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确保门店的运营标准和公司战略目标的一致性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0625" r="206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提高门店的业绩和效率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培养门店管理人员的职业技能和职业素养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监督和指导门店员工的工作表现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收集和反馈门店的运营数据和信息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262" r="826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624" b="62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92" r="15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及时发现和解决门店运营中的问题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巡查门店的重要性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职业生涯规划是指个人在职业发展中设定的目标、计划和行动，以实现自我价值和职业成就。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职业生涯规划有助于员工明确自己的职业方向和目标，提高工作满意度和动力，促进个人和组织的共同发展。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定期对职业生涯规划进行评估，收集同事、上级和下级的反馈，不断完善和优化规划。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实施与调整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按照计划实施，并根据实际情况及时调整，确保职业生涯规划的有效性。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制定行动计划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为实现职业目标，制定具体的行动计划，包括培训、学习和实践等。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了解自己的兴趣、技能、价值观和优势，为制定职业生涯规划提供基础。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设定职业目标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根据自我评估结果，设定短期和长期的职业目标，确保目标具体、明确、可行。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制定职业生涯规划的步骤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巡查门店的职业生涯发展建议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熟悉并掌握公司对门店巡查的流程和标准，确保在巡查过程中不遗漏任何重要环节。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熟练掌握巡店流程和标准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了解并掌握与门店运营相关的法律法规和行业规范，确保在巡查过程中遵循相关规定。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学习相关法律法规和行业规范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通过学习、实践和经验积累，提升发现问题、分析问题和解决问题的能力，为门店提供更专业的巡查服务。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提升发现问题的能力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提升技能和知识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与同事建立紧密联系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与同事保持紧密联系，分享经验和资源，共同提升巡查能力。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与门店员工保持良好的互动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与门店员工保持良好的互动关系，了解员工需求和意见，促进员工参与巡查工作。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与门店管理层建立良好关系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与门店管理层保持良好的沟通和合作关系，共同探讨解决问题的方法，提高巡查效果。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建立良好的人际关系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组织内部培训和分享会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组织内部培训和分享会，与同事分享经验和资源，共同提升巡查能力。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参加公司内部培训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积极参与公司内部培训，提升巡查技能和知识水平。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参加行业分享会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参加行业分享会，了解行业动态和趋势，为巡查工作提供更多思路和方法。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参与培训和分享会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https://d.book118.com/535241321332011040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2024-09-01T06:39:44.563</cp:lastPrinted>
  <dcterms:created xsi:type="dcterms:W3CDTF">2024-08-31T22:39:44Z</dcterms:created>
  <dcterms:modified xsi:type="dcterms:W3CDTF">2024-08-31T22:39:46Z</dcterms:modified>
</cp:coreProperties>
</file>