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8F813-4A29-4EE7-8B89-B8DD8CAAD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54FF6-F670-42A9-85CE-8BD097E2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E74BF-E83E-4E9B-8FB4-DC77E0FE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7875A-57A8-4B37-9B9B-466FD053D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894DE-599B-4504-918A-35B4CB8CA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D4CAD-44EF-4C19-9809-C21B4B8B9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CED0C-E72A-4B7C-9016-A6615621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B17F2-A422-4510-9B3B-7FB54227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C5337-BEDA-4BB1-A14F-F74A185A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4B84E-8CF4-4867-8731-5E4EEB72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02846-B899-4966-83D6-C96A5B8C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4214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自我介绍及职业发展\n## 1.护理专业概述与发展趋势\n### 1.1护理专业的历史背景及重要性\n### 1.2护理专业的现状及挑战\n### 1.3护理行业的发展趋势及未来展望\n## 2.我的护理之路\n### 2.1我的职业选择与动机\n### 2.2我的教育与培训经历\n### 2.3我的实习与实践经验\n## 3.我的护理技能与专长\n### 3.1基础护理技能与知识\n### 3.2临床护理技能与经验\n### 3.3专科护理技能与专长\n## 4.我的团队协作与沟通能力\n### 4.1团队协作的重要性及实践\n### 4.2有效沟通的技巧与方法\n### 4.3解决冲突与调解团队关系的经验\n## 5.我的个人品质与兴趣爱好\n### 5.1我的职业道德与价值观\n### 5.2我的兴趣爱好与特长\n### 5.3我的个人成长与职业规划\n## 6.护理行业的未来发展及我的职业规划\n### 6.1护理行业的新兴技术与趋势\n### 6.2我对未来护理工作的设想与规划\n### 6.3如何提升自己的竞争力与适应未来护理行业变化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护理自我介绍及职业发展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护理专业概述与发展趋势</a:t>
            </a:r>
            <a:endParaRPr/>
          </a:p>
        </p:txBody>
      </p:sp>
      <p:sp>
        <p:nvSpPr>
          <p:cNvPr id="13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护理专业的历史背景及重要性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古代护理：古希腊、古罗马时期的护理观念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中世纪护理：修道院护理模式的兴起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近现代护理：南丁格尔创立现代护理教育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维持人类健康：预防、治疗、康复过程中的关键角色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社会贡献：提高生活质量，降低疾病发生率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医学发展：护理学与医学相辅相成，共同推动医学进步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护理专业的现状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教育体系：多层次、多渠道的护理教育模式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职业发展：专业化、规范化、国际化的护理职业发展路径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行业需求：护理人才市场需求量大，分布不均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护理专业的挑战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人才短缺：护理人才总量不足，难以满足社会需求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职业素质：护理人员职业素质参差不齐，需提高整体水平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技术更新：护理技术不断创新，需跟进学习与应用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护理行业的发展趋势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护理信息化：大数据、云计算、物联网等技术在护理领域的应用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护理个性化：基于个体差异的护理服务需求增加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护理国际化：跨国护理合作与交流日益密切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未来展望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护理教育：适应时代发展，培养更高质量的护理人才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护理实践：技术创新与临床实践相结合，提高护理服务质量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护理政策：完善护理政策体系，保障护理行业健康发展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护理行业的发展趋势及未来展望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我的护理之路</a:t>
            </a:r>
            <a:endParaRPr/>
          </a:p>
        </p:txBody>
      </p:sp>
      <p:sp>
        <p:nvSpPr>
          <p:cNvPr id="28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职业选择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热爱护理专业：从小对护理充满兴趣，乐于助人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家庭影响：家人的支持和鼓励，坚定从事护理行业的决心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职业前景：护理行业发展前景广阔，有稳定的职业发展空间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职业动机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服务社会：为患者提供优质的护理服务，提高生活质量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自我实现：通过不断学习和实践，实现个人价值和职业发展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团队合作：与团队成员共同努力，共创和谐的护理工作环境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我的职业选择与动机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我的教育与培训经历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教育经历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护理专业本科：扎实的护理理论基础，培养临床思维能力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护理硕士：深入研究护理领域，提高专业素养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持续教育：参加各类培训课程，更新知识和技能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培训经历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临床实习：熟练掌握各项护理操作技能，培养临床实践能力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专科培训：学习相关专科护理知识，提高专业水平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管理培训：学习护理管理知识，提高团队管理能力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我的实习与实践经验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综合医院：熟悉临床护理工作流程，积累临床经验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专科医院：学习专科护理知识，提高专科素质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社区护理：了解基层护理工作，培养服务意识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护理教学：担任临床护理教师，培养新一代护理人才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护理管理：参与护理管理工作，提高团队管理能力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护理研究：参与护理科研项目，提高学术水平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我的护理技能与专长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静脉输液：熟练掌握静脉输液技巧，提高穿刺成功率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护理文书：规范书写护理文书，保证护理记录的真实性和完整性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基本沟通：运用有效沟通技巧，建立良好的护患关系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护理理论：掌握护理学基本理论和知识，指导临床实践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护理伦理：遵循护理伦理原则，尊重患者权益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法律法规：了解护理相关法律法规，规范护理行为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基础护理技能与知识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临床护理操作：熟练掌握各项临床护理操作技能，提高护理质量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护理评估：运用护理评估工具，全面评估患者病情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护理计划：制定个性化护理计划，满足患者需求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临床护理经验：积累丰富的临床护理经验，提高护理水平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护理团队协作：与团队成员紧密合作，提高护理工作效率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护理质量改进：参与护理质量改进项目，提高护理服务质量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临床护理技能与经验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专科护理操作：掌握相关专科护理操作技能，提高护理质量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专科护理知识：深入了解专科护理领域知识，指导临床实践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专科护理管理：参与专科护理管理工作，提高专科护理水平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专长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急诊护理：具备急诊护理专长，应对突发状况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手术室护理：具备手术室护理专长，保障手术顺利进行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康复护理：具备康复护理专长，促进患者康复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专科护理技能与专长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https://d.book118.com/535242140010011110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护理自我介绍及职业发展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2024-09-15T02:28:28.066</cp:lastPrinted>
  <dcterms:created xsi:type="dcterms:W3CDTF">2024-09-14T18:28:28Z</dcterms:created>
  <dcterms:modified xsi:type="dcterms:W3CDTF">2024-09-14T18:28:30Z</dcterms:modified>
</cp:coreProperties>
</file>