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62AD62-6FBD-4944-93EC-44CFC3E9C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FC39C4-540B-4564-9B4B-94C1B7370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C6380-DD47-4A65-9DD8-631E15F6B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7EF67-CE95-490A-B080-ABADDB8EB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913C3A-E2A0-4BE8-A940-5CF059816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0CA7B6-02AC-41C7-83E4-847162A90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809608-EF95-40FE-BB0D-A834CC51B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E84DB-B9E9-42DE-BFD9-332F6139D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7D1094-B8EF-49AD-B2F6-46D31D268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B83EE-F14E-48DA-BAB6-8FF8A9136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EEE0DA-CC06-422E-A5F0-C82A79C9A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3002331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媒体行业2024年员工绩效评估与奖励计划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2023-12-27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员工绩效评估标准与方法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员工奖励计划设计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员工绩效评估与奖励实施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员工绩效评估与奖励效果分析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通过评估员工的工作表现，提供有针对性的反馈和指导，帮助员工提升工作能力和绩效水平。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通过奖励计划，激励员工更加积极地投入工作，提高工作质量和效率。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通过评估员工的工作表现，了解公司业务的发展情况和市场需求，为公司制定更加合理的发展战略提供参考。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提升员工绩效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激励员工积极性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促进公司业务发展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评估与奖励计划的重要性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提高员工满意度和忠诚度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公正、透明的评估和奖励计划能够让员工感到被重视和认可，从而提高员工的满意度和忠诚度。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促进公司内部竞争和合作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评估和奖励计划可以激发员工之间的竞争意识和合作意识，促进公司内部形成良性竞争和合作的氛围。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推动公司业务增长和盈利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通过评估和奖励计划，可以激励员工为公司创造更多的价值和业绩，从而推动公司的业务增长和盈利。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员工绩效评估标准与方法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评估员工在工作中所展现的专业水平、技能熟练度和准确性，以及完成任务的能力。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工作质量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评估员工在与客户打交道时的表现，包括服务态度、响应速度和问题解决能力等。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考察员工在给定时间内完成任务的速度和效率，以及应对工作压力的能力。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评估员工在工作中是否能够提出新的想法、解决方案和改进措施，以及这些创新对团队和公司的贡献。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考察员工在团队中的协作精神、沟通能力和对团队目标的贡献。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绩效评估标准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设定明确的工作目标，并根据员工完成目标的程度进行评估。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通过同事、上级、下级和客户等多方面的反馈来评估员工的绩效。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根据岗位的关键绩效指标来评估员工的绩效，如销售额、客户满意度等。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将员工的工作行为划分为不同的等级，并根据每个等级的描述来评估员工的绩效。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目标管理法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360度反馈法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关键绩效指标法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行为锚定等级评价法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绩效评估方法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1. 制定评估计划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明确评估的目的、标准、方法和流程。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2. 收集数据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收集员工的工作数据、反馈意见和其他相关信息。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评估周期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根据公司的实际情况和岗位特点，设定合理的评估周期，如年度评估、季度评估或月度评估等。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评估周期与流程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对收集到的数据进行整理、分析和比较，得出初步评估结果。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与员工进行面谈，就评估结果进行沟通和反馈，听取员工的意见和建议。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根据评估结果，为员工制定个性化的改进计划和培训措施。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对员工的改进计划和培训措施进行跟踪和监督，确保计划的有效实施。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3. 分析数据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4. 面谈与反馈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5. 制定改进计划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6. 跟踪与监督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评估周期与流程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员工奖励计划设计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43289" y="2790972"/>
            <a:ext cx="758909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408237" y="30703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342656" y="33252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361932" y="34521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592129" y="35871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065480" y="39979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946799" y="39742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23840" y="39877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7471011" y="39992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991178" y="1681409"/>
            <a:ext cx="2351478" cy="110848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给予员工购买公司股票的权利，以激励员工关注公司长期发展。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997234" y="1695830"/>
            <a:ext cx="2351478" cy="10940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针对在项目中做出杰出贡献的员工，提供额外奖金和荣誉证书。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170344" y="3953708"/>
            <a:ext cx="2351478" cy="115104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根据员工年度工作表现和公司业绩，提供一次性现金奖励。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474903" y="3622757"/>
            <a:ext cx="2351478" cy="117914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鼓励员工长期留任，对服务满一定年限的员工给予相应奖励。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170344" y="3453219"/>
            <a:ext cx="2720575" cy="479834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年终奖金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91178" y="1201575"/>
            <a:ext cx="2720575" cy="479834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股票期权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997234" y="1225959"/>
            <a:ext cx="2720575" cy="479834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特别贡献奖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474903" y="3127958"/>
            <a:ext cx="2720575" cy="479834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长期服务奖</a:t>
            </a:r>
            <a:endParaRPr lang="en-US" sz="1100"/>
          </a:p>
        </p:txBody>
      </p:sp>
      <p:sp>
        <p:nvSpPr>
          <p:cNvPr id="19" name="Freeform 19"/>
          <p:cNvSpPr/>
          <p:nvPr/>
        </p:nvSpPr>
        <p:spPr>
          <a:xfrm flipH="1">
            <a:off x="1292758" y="3934651"/>
            <a:ext cx="2413612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flipH="1">
            <a:off x="4423658" y="2536037"/>
            <a:ext cx="479852" cy="1068548"/>
          </a:xfrm>
          <a:custGeom>
            <a:rect l="l" t="t" r="r" b="b"/>
            <a:pathLst>
              <a:path w="647700" h="965200">
                <a:moveTo>
                  <a:pt x="0" y="965200"/>
                </a:moveTo>
                <a:lnTo>
                  <a:pt x="101600" y="520700"/>
                </a:lnTo>
                <a:lnTo>
                  <a:pt x="647700" y="0"/>
                </a:ln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7957295" y="3599322"/>
            <a:ext cx="2718819" cy="305800"/>
          </a:xfrm>
          <a:custGeom>
            <a:rect l="l" t="t" r="r" b="b"/>
            <a:pathLst>
              <a:path w="1600200" h="552450">
                <a:moveTo>
                  <a:pt x="0" y="552450"/>
                </a:moveTo>
                <a:lnTo>
                  <a:pt x="171450" y="0"/>
                </a:lnTo>
                <a:lnTo>
                  <a:pt x="1600200" y="0"/>
                </a:lnTo>
              </a:path>
            </a:pathLst>
          </a:cu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奖励计划类型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927" b="2192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结合员工个人绩效和公司整体目标达成情况，制定公正、客观的评估标准。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根据员工所在岗位对公司的重要性和贡献程度，设定不同奖励等级。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参考同行业和同地区的市场薪酬水平，确保奖励计划具有竞争力。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绩效评估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岗位价值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市场薪酬水平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奖励计划标准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https://d.book118.com/535300233120011043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2024-09-05T02:42:02.191</cp:lastPrinted>
  <dcterms:created xsi:type="dcterms:W3CDTF">2024-09-04T18:42:02Z</dcterms:created>
  <dcterms:modified xsi:type="dcterms:W3CDTF">2024-09-04T18:42:04Z</dcterms:modified>
</cp:coreProperties>
</file>