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7EE69-334E-45EA-91B4-BC5953E0B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135DC-449D-4E55-B438-B5675E5F1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5D872-363A-4790-9B22-AC1BB4B82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0307E-0853-4B44-BBD1-3D3C4D9C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8E3AA7-271C-4BCA-B91E-95B99D811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5D58E-2ADB-4B01-AA4F-7079564B2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F0C7E-D472-4CA8-9E25-6E47235EA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1AC73-DB49-4DD5-9772-06D0E13AD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8219-D423-4933-A8BC-7835E0DEA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1513B-E93F-4D84-BE24-59F32D6A3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79E9B-4C6B-4180-93E8-16C3565BA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1100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2024无烟日知识讲座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无烟日的起源与意义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戒烟的好处与技巧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无烟环境的重要性与建设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世界无烟日的现状与未来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无烟日的起源与意义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世界卫生组织在加拿大蒙特利尔会议上提议设立无烟日，以引起公众对烟草使用和二手烟暴露的关注。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1987年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世界卫生组织将每年的5月31日定为无烟日，以纪念1987年5月31日通过的《蒙特利尔议定书》。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1988年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无烟日的起源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保护非吸烟者免受二手烟危害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无烟日的宣传活动旨在提高公众对二手烟危害的认识，倡导无烟环境。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提高公众对烟草危害的认识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无烟日的设立旨在通过宣传和教育活动，让公众了解烟草对个人健康和社会的危害。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鼓励吸烟者戒烟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无烟日强调烟草对健康的危害，鼓励吸烟者戒烟，改善自身健康状况。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无烟日的设立目的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610" b="18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无烟日的重要性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促进公共卫生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无烟日是促进公共卫生的重要手段，通过减少烟草使用和二手烟暴露，降低吸烟相关疾病和死亡的风险。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维护健康权益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无烟日关注吸烟者和非吸烟者的健康权益，倡导公平、无烟的工作和生活环境。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推动全球控烟行动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无烟日是全球范围内推动控烟行动的重要契机，促进国际社会共同应对烟草危害。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吸烟是导致肺癌的主要原因之一，吸烟者患肺癌的风险比非吸烟者高得多。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吸烟会增加患心血管疾病的风险，如冠心病、心肌梗死和中风等。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20" r="1792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吸烟会损害呼吸系统，导致慢性阻塞性肺病、哮喘和支气管炎等疾病。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1" b="166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吸烟产生的烟雾中含有多种有害物质，包括一氧化碳、尼古丁和焦油等，这些物质会污染空气，对周围的人和环境造成危害。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吸烟不仅对人类健康有害，还会对生态环境造成破坏，如破坏森林、污染水源等。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破坏生态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污染空气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吸烟会导致各种健康问题，增加医疗负担，对社会造成经济负担。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传播二手烟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167" r="6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吸烟会导致身体不适、疾病和早逝等问题，影响劳动生产率和社会经济发展。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吸烟不仅对吸烟者有害，还会对周围的人造成二手烟的危害，特别是对妇女和儿童的影响更大。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戒烟的好处与技巧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https://d.book118.com/535301100004011044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2024-09-06T04:01:42.243</cp:lastPrinted>
  <dcterms:created xsi:type="dcterms:W3CDTF">2024-09-05T20:01:42Z</dcterms:created>
  <dcterms:modified xsi:type="dcterms:W3CDTF">2024-09-05T20:01:44Z</dcterms:modified>
</cp:coreProperties>
</file>