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1485A-A004-43C3-8DAD-E7EDC764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B3018-270D-43F7-BE03-C20DD7CA1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1326F-3C72-4DDC-95E0-336CC175D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AA0361-4575-486B-A3D1-1A928708A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AA942-7A46-4E14-8699-B0FCBB8A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F6370-B5E9-43D9-877E-316EC6CEC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6A07D-FDEB-432A-8EA1-A56353EC3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8C574-9E51-4D68-B148-BB76ACCD5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958D3-9332-44B0-BB7E-4ECB636B1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DD2E8-B314-4C5A-A686-310C197C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8C32E-EB3E-450D-B04E-DBBCD5B63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1114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提升领导力激发团队创新思维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团队创新思维引导与培养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沟通技巧在提升领导力中应用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激发团队成员潜能策略探讨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变革管理在提升领导力中作用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领导力概述与重要性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领导力是一种能力，它使得领导者能够引导、激励和影响团队成员，以实现共同的目标和愿景。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领导力的核心要素包括决策能力、沟通能力、影响力、团队协作能力和创新能力。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领导力定义及核心要素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领导力核心要素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优秀领导者通常具备诚实、自信、责任心、同理心和适应性等特质。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优秀领导者特质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优秀领导者能够以身作则、积极倾听、给予反馈、鼓励创新和培养团队成员等。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优秀领导者行为表现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优秀领导者特质与行为表现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优秀的领导力能够提高团队成员的积极性和工作效率，从而提升整个团队的绩效。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促进组织变革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增强组织凝聚力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111" r="141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领导力在组织变革中起到至关重要的作用，能够引导组织适应新的市场和环境变化。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领导力能够增强组织成员之间的信任和合作，提高组织的凝聚力。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领导力对组织发展影响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团队创新思维引导与培养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创新思维是指在解决问题、创造新事物或改进现有情况时，采用独特、非传统的方法或观点进行思考的能力。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在快速变化的时代，创新思维是企业持续竞争优势的关键。它有助于发现新的市场机会、优化运营流程、提升产品或服务质量，从而推动企业成长和发展。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19" r="18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创新思维概念及价值意义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营造良好创新氛围方法论述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倡导开放心态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领导者应鼓励团队成员保持开放心态，接受不同观点和经验，以促进创意的产生和交流。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提供多元化环境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多元化的团队能够带来更广泛的视角和思维方式，有助于激发创新思维。领导者应关注团队成员的多样性，并创造包容性的工作环境。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鼓励跨界合作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跨界合作可以打破思维定势，激发新的创意。领导者应鼓励团队成员跨部门、跨领域合作，共同探索新的解决方案。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鼓励尝试新事物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领导者应鼓励团队成员勇于尝试新事物和新的工作方法，即使这些尝试可能失败。通过实践，团队成员可以积累经验，发现新的可能性。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建立容错机制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在创新过程中，失败是不可避免的。领导者应建立容错机制，允许团队成员在失败中学习并继续前进。同时，领导者应提供必要的支持和资源，帮助团队成员从失败中恢复并继续前进。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认可并奖励创新成果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当团队成员取得创新成果时，领导者应给予认可和奖励。这可以激励团队成员继续努力创新，并为企业创造更大的价值。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鼓励尝试和容错机制建立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沟通技巧在提升领导力中应用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在沟通之前，明确沟通的目的和预期结果，有助于使沟通更加高效和有针对性。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04" b="710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明确沟通目的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尊重他人的观点和感受，以平等、开放的态度进行沟通，有助于建立良好的沟通氛围。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用简洁明了的语言表达自己的观点和想法，避免使用模糊或晦涩的词汇，有助于减少误解和冲突。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清晰、准确地表达自己的观点和想法，避免使用攻击性或负面的语言，有助于减少冲突和误解。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积极倾听他人的观点和想法，理解他人的感受和需求，有助于建立良好的信任关系。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及时、准确地给予他人反馈，肯定他人的优点和贡献，指出需要改进的地方，并提供建设性的建议，有助于促进个人和团队的成长。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08" r="59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403" r="1340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倾听、表达与反馈能力培养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https://d.book118.com/535301114102011034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2024-08-29T16:06:08.562</cp:lastPrinted>
  <dcterms:created xsi:type="dcterms:W3CDTF">2024-08-29T08:06:08Z</dcterms:created>
  <dcterms:modified xsi:type="dcterms:W3CDTF">2024-08-29T08:06:10Z</dcterms:modified>
</cp:coreProperties>
</file>