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B3761-773F-4258-935C-0267B52EA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C49FB-D6F6-40C8-A8A8-E766643C6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ABE5A-0AEA-4808-B0E6-757D38EAB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FC290-9AA0-425C-BB4F-BC4A351C2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32B18E-D369-49CB-8EA7-2AB413419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956243-2D8E-41AA-B33F-070B15311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2CC952-2DBC-4032-812A-5785D7737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71966-5A2C-4438-B0AA-4A78FE130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6E39C-6D26-4128-829D-6890E58AE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A11F8-AEF9-40A1-9D46-7843EFEEE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B1BF7-6230-41F0-BC8C-91FCF8BDD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3012403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抑郁症讲稿改后通用课件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抑郁症的成因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抑郁症的预防与自我管理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抑郁症的社会影响与应对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抑郁症的未来研究方向与展望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抑郁症是一种情感障碍，通常表现为持续的情绪低落、兴趣丧失和思考困难等症状。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抑郁症具有慢性、反复发作的特点，对患者的生活、工作和社交造成严重影响。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兴趣丧失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思考困难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抑郁症的常见症状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患者常常感到沮丧、无助、绝望和焦虑等负面情绪。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患者对原本喜欢的活动失去兴趣，对日常事务也变得漠不关心。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表现为注意力不集中、记忆力减退、思维迟缓和决策困难等。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如睡眠障碍、食欲改变、疲劳和体重变化等。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抑郁症的严重程度与分类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症状较轻，对患者社会功能有一定影响，但总体上能够维持正常生活和工作。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症状较为明显，患者社会功能受到较大影响，生活和工作能力下降。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症状严重，患者无法进行正常生活和工作，甚至出现自杀念头。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抑郁症可分为原发性抑郁症和继发性抑郁症，以及季节性抑郁症等不同类型。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轻度抑郁症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中度抑郁症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重度抑郁症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抑郁症的成因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729" b="24729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抑郁症具有家族聚集性，研究显示遗传在抑郁症发病中有重要作用。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神经递质如5-羟色胺、多巴胺等在抑郁症发病中起关键作用，其失衡可能导致情绪调节障碍。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神经递质失衡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长期处于慢性压力状态可能触发抑郁症，如工作、学习、家庭等压力。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缺乏社会支持、人际关系紧张等环境因素可能增加抑郁症的风险。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创伤性事件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如亲人过世、离婚、失业等重大生活事件可能导致抑郁症。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心理防御机制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消极的心理防御机制如否认、压抑等可能增加抑郁症的易感性。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https://d.book118.com/535301240322011121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2024-09-25T03:26:23.896</cp:lastPrinted>
  <dcterms:created xsi:type="dcterms:W3CDTF">2024-09-24T19:26:23Z</dcterms:created>
  <dcterms:modified xsi:type="dcterms:W3CDTF">2024-09-24T19:26:25Z</dcterms:modified>
</cp:coreProperties>
</file>