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A3AE6-7CBD-48C4-8BF1-2A6EE6DB5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D3D2C-82E7-4906-8EB5-E49865180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8E8EF-9015-4F35-B30E-C891FA4CB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B0230-AC97-4838-9C94-5B65D4737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9D0E5-FE6E-4766-8EF2-15AEE5C59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72FA89-92F7-4DA7-965B-0BD6EA618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3F850E-91ED-406A-A038-365ABFA71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DA0B8-8B76-4A33-BF96-EC263889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0F8A8-23EB-4154-AEE7-F0B829E1F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6AD4D-03BB-4864-AEBF-5D6B47141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2ECF5-F880-4D74-A282-57887B439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0210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实现客户需求的价值与效益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客户需求理解与识别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定制化解决方案设计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价值创造与提升策略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效益评估与持续改进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案例分析：成功实现客户需求价值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总结与展望：不断追求卓越，共创美好未来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客户需求理解与识别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关注客户痛点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主动发掘客户在业务发展过程中遇到的问题和挑战，为解决客户需求提供有力支持。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掌握客户所在行业的发展趋势、市场竞争态势以及行业法规，以便更好地把握客户需求。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分析客户业务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深入研究客户的业务范围、运营模式和盈利模式，从而洞察客户需求的本质。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明确需求目标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与客户充分沟通，确保准确理解客户的需求目标，包括功能需求、性能需求、安全需求等。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量化需求期望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尽量将客户的需求期望转化为可量化的指标，以便更精确地评估满足程度。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根据客户需求的重要性和紧迫性进行排序，确保首先满足关键需求。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明确需求目标与期望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积极倾听客户的意见和建议，从客户的反馈中挖掘潜在需求。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917" b="14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运用开放式问题和引导性问题，激发客户表达更多潜在需求的意愿。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及时与客户确认挖掘到的潜在需求，确保双方对需求理解的一致性。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有效沟通，挖掘潜在需求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定制化解决方案设计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通过与客户沟通，明确其业务目标、需求和期望，为个性化产品与服务规划提供依据。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根据客户需求，设计符合其业务场景和需求的个性化产品，包括功能、性能、界面等方面的定制。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定制化产品设计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针对客户的不同需求，提供个性化的服务支持，如专属客户经理、快速响应机制等，确保客户在使用过程中获得最佳体验。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个性化服务提供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个性化产品与服务规划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先进技术引入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积极引入新技术和创新应用，如人工智能、大数据、云计算等，提升解决方案的技术含量和竞争力。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技术整合与优化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将不同技术进行整合和优化，形成高效、稳定的技术架构，确保解决方案在实施过程中能够顺利运行。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不断跟踪新技术发展动态，进行技术更新和升级，保持解决方案在技术上的领先地位。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创新技术应用与整合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建立快速响应机制，及时捕捉和响应客户需求的变化，确保解决方案能够紧跟客户需求的变化进行调整。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需求变化响应机制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根据客户需求的变化，对解决方案进行灵活调整和优化，包括功能增减、性能提升、界面调整等，以满足客户不断变化的需求。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方案调整与优化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与客户保持密切沟通，持续跟进解决方案的实施效果和客户反馈，及时发现问题并进行改进，确保解决方案始终与客户需求保持高度契合。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持续跟进与反馈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灵活调整方案以满足变化需求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价值创造与提升策略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通过精确的数据分析和预测，优化原材料、人力和资金等资源的配置，降低浪费和成本。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精细化资源管理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采用先进的生产技术和设备，提高生产流程的自动化和智能化水平，减少人工干预，降低生产成本。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与供应商建立长期稳定的合作关系，实现采购、库存和物流等环节的协同优化，降低运营成本。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优化资源配置，降低成本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建立完善的质量管理体系，确保产品质量的一致性和稳定性，提高客户对产品的信任度。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根据客户需求提供个性化的产品和服务，满足客户的特殊需求，提高客户满意度。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加大研发投入，推动产品创新和升级，提高产品的技术含量和附加值。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856" r="85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提高产品质量与性能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https://d.book118.com/535302102023011101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2024-09-09T09:17:05.304</cp:lastPrinted>
  <dcterms:created xsi:type="dcterms:W3CDTF">2024-09-09T01:17:05Z</dcterms:created>
  <dcterms:modified xsi:type="dcterms:W3CDTF">2024-09-09T01:17:07Z</dcterms:modified>
</cp:coreProperties>
</file>