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59027-0BB0-4E12-AB88-36AE7C82D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2A6F4-B3D0-4449-9616-370D89998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EFEF4-039F-4F1D-AB36-7DB278615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C080E-C47F-496E-B009-9E946AA50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742C2-C8D5-4135-96CD-D2CD78887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B105A1-1586-437F-B49B-AB3257FAA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CAB024-0889-4979-A2AC-DC4C24521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03804-F451-4FC3-BC1C-C529370EB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701A9-0BF2-46CF-810E-AE0B2C234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D554A-B44C-4ECF-AD4F-C1ABCF543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7CCF5-A4B5-4ABB-99CC-1B18521D8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3100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大学计算机基础网页设计与制作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网页设计基础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HTML与CSS基础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网页布局与排版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网页元素设计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动态效果与交互功能实现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网站发布与维护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网页设计基础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网页是构成网站的基本元素，通常是用HTML（超文本标记语言）编写的，可以通过Web浏览器进行查看和交互。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网页主要由文本、图像、音频、视频等多媒体元素以及超链接、表单等交互元素组成。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静态网页是预先设计好的，内容相对固定；动态网页则可以根据用户请求和服务器端的程序动态生成内容。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静态网页与动态网页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网页设计应遵循用户友好原则，包括页面布局清晰、导航简单明了、色彩搭配和谐等，以提供良好的用户体验。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用户友好性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为了提高用户体验和搜索引擎排名，应优化网页加载速度，包括压缩文件大小、减少HTTP请求等。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优化加载速度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响应式设计是指网页能够自适应不同设备和屏幕尺寸，确保在不同设备上都能良好地显示和使用。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网页设计应遵循国际认可的Web标准，如HTML5、CSS3等，以确保页面在各种浏览器中都能正确显示。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遵循Web标准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网页设计原则与规范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常用网页设计工具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一款专业的网页设计和开发软件，提供可视化编辑和代码编辑两种模式，支持多种Web技术和框架。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Microsoft Expression Web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微软推出的网页设计工具，提供丰富的模板和组件库以及强大的CSS设计功能。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Sublime Text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一款流行的代码编辑器，具有轻量级、跨平台、高度可定制等特点，支持多种编程语言和Web开发技术。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Adobe Dreamweaver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HTML与CSS基础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HTML文档结构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包括文档类型声明、html元素、head元素和body元素等。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HTML元素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由标签、属性和内容组成，用于定义网页中的各种内容，如文本、图像、链接等。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HTML常用标签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包括标题标签、段落标签、链接标签、图像标签等，用于格式化网页内容。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HTML基本结构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介绍CSS的作用、优点和基本语法。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CSS选择器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CSS属性与值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CSS布局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用于选择需要应用样式的HTML元素，包括元素选择器、类选择器、ID选择器等。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用于定义元素的样式，如颜色、字体、边距、背景等。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介绍常见的CSS布局方式，如浮动布局、定位布局、弹性布局等。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CSS样式表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98899" y="4348782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434289" y="4695949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19694" y="4655430"/>
            <a:ext cx="381761" cy="447579"/>
            <a:chOff x="9119694" y="4655430"/>
            <a:chExt cx="381761" cy="447579"/>
          </a:xfrm>
        </p:grpSpPr>
        <p:sp>
          <p:nvSpPr>
            <p:cNvPr id="18" name="Freeform 18"/>
            <p:cNvSpPr/>
            <p:nvPr/>
          </p:nvSpPr>
          <p:spPr>
            <a:xfrm>
              <a:off x="9193893" y="4655430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19694" y="4658096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67036" y="1586060"/>
            <a:ext cx="17811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内联样式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61308" y="1962862"/>
            <a:ext cx="2295525" cy="1095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在HTML元素中使用style属性直接定义样式。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93571" y="4932679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内部样式表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4942" y="5279767"/>
            <a:ext cx="2295525" cy="108422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在HTML文档的head元素中使用style元素定义样式。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266388" y="1342620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外部样式表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275012" y="1665025"/>
            <a:ext cx="2301549" cy="98163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将CSS样式定义在一个独立的文件中，通过link元素引入HTML文档。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1570" y="424724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样式优先级与继承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770193" y="4610564"/>
            <a:ext cx="229552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介绍CSS样式的优先级规则和继承机制，以及如何使用!important提升样式优先级。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HTML与CSS结合应用</a:t>
              </a:r>
            </a:p>
          </p:txBody>
        </p:sp>
      </p:grpSp>
      <p:sp>
        <p:nvSpPr>
          <p:cNvPr id="54" name="Freeform 54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网页布局与排版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4663" b="466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页面元素的大小和位置都会随着窗口大小的变化而变化，以适应不同设备的显示需求。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页面元素的位置和大小在加载时就已确定，不会随着窗口大小的变化而变化。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流式布局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页面元素的大小会随着窗口大小的变化而变化，但位置相对固定。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布局方式选择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选择合适的字体、字号、行间距和段间距，保持文字的可读性和美观性。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文字排版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图片排版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542" r="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73" r="250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注意图片的大小、位置和边距，以及与周围元素的协调性。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运用色彩心理学原理，选择合适的色彩搭配，营造和谐的视觉效果。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排版技巧及规范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https://d.book118.com/535331004023011101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2024-09-09T09:21:41.593</cp:lastPrinted>
  <dcterms:created xsi:type="dcterms:W3CDTF">2024-09-09T01:21:41Z</dcterms:created>
  <dcterms:modified xsi:type="dcterms:W3CDTF">2024-09-09T01:21:43Z</dcterms:modified>
</cp:coreProperties>
</file>