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FD803B-380F-44A4-BE2C-CF50C84946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C815F0-D2CF-45D0-8961-2ACE7984D6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69F049-9B1A-4B58-BE7E-4D5481E036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BCD1B7-A8CF-44B4-9F13-FED305981A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C82062F-D303-45D9-951B-A74151F923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ACED3E2-418E-4197-96DB-3DA70175AC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E71DA33-CEEB-4930-B673-3A75A16F27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E18304-F509-4948-A063-2F6874584B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411E41-11B0-484D-AA31-AC6FD19C5A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0B9A94-A7E6-42EE-972E-FD0C2E345F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1EBCAF-2352-4196-82E9-6467D03699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35331234200011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颈椎损伤的护理查房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颈椎损伤概述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颈椎损伤的护理措施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颈椎损伤的康复训练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颈椎损伤的预防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颈椎损伤的常见误区及澄清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颈椎损伤概述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颈椎退行性病变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长期颈部劳损、颈椎间盘退变、骨质增生等导致颈椎稳定性下降，容易发生损伤。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颈椎先天性畸形或发育异常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如颈椎融合畸形、颈椎椎管狭窄等，增加颈椎损伤的风险。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外伤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交通事故、跌倒、运动损伤等外力作用导致颈椎骨折或脱位。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5958" b="5958"/>
          <a:stretch>
            <a:fillRect/>
          </a:stretch>
        </p:blipFill>
        <p:spPr>
          <a:xfrm>
            <a:off x="869006" y="1293634"/>
            <a:ext cx="4563025" cy="4563024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颈椎损伤的病因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颈部疼痛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神经症状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脊髓受压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脑部供血不足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颈椎损伤的症状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49" r="1654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598" r="16598"/>
          <a:stretch>
            <a:fillRect/>
          </a:stretch>
        </p:blipFill>
        <p:spPr>
          <a:xfrm>
            <a:off x="6248978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671" r="16671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颈部受伤部位疼痛，活动时加剧。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四肢麻木、无力、肌肉萎缩、大小便功能障碍等，严重时可出现高位截瘫。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感觉、运动和反射障碍，甚至出现呼吸困难。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头痛、头晕、恶心、呕吐等症状。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3792" b="13792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t="8960" b="8960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了解患者受伤情况、症状出现时间及进展情况。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病史采集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观察颈部活动度、感觉、肌力和反射等，判断脊髓和神经功能状况。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体格检查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了解颈椎骨折或脱位情况，观察颈椎曲度和稳定性。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X线检查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进一步明确颈椎损伤部位和程度，评估脊髓受压和神经根受损情况。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CT和MRI检查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颈椎损伤的诊断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颈椎损伤的护理措施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3817" b="13817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急性期的护理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观察患者呼吸情况，及时清理呼吸道分泌物，保持呼吸道通畅。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密切监测患者的血压、心率、体温等生命体征，发现异常及时处理。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使用颈托等固定装置，限制颈部活动，避免加重损伤。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遵医嘱给予止痛、抗炎、消肿等药物，缓解症状。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保持呼吸道通畅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监测生命体征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制动与固定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药物治疗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8917" r="18917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根据患者的具体情况，制定个性化的康复训练计划，包括颈部肌肉锻炼、关节活动等。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康复训练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心理支持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定期复查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健康宣教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关注患者的心理状态，给予必要的心理疏导和支持。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定期进行颈椎影像学检查，评估恢复情况，调整康复计划。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向患者及家属宣传颈椎损伤的预防和保健知识，提高自我保护意识。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康复期的护理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583" r="28583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选择合适的枕头和床垫，保持正确的睡姿，避免长时间维持同一姿势睡觉。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睡姿调整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保持正确的坐姿，避免长时间低头、颈部过度前倾等不良姿势。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正确坐姿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注意颈部保暖，避免颈部受到寒冷刺激。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颈部保暖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加强颈部保护，避免颈部受到外力撞击或过度拉伸。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避免颈部外伤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日常生活中的护理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颈椎损伤的康复训练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https://d.book118.com/535331234200011102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2024-09-11T11:40:12.456</cp:lastPrinted>
  <dcterms:created xsi:type="dcterms:W3CDTF">2024-09-11T03:40:12Z</dcterms:created>
  <dcterms:modified xsi:type="dcterms:W3CDTF">2024-09-11T03:40:14Z</dcterms:modified>
</cp:coreProperties>
</file>