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044E7-0032-4F1B-BC65-4775D5857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23C20-5A36-4355-980C-E69EA475A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F62CE-5CC6-44D6-9CF4-33364A6D7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12640-4D3A-461A-8A29-C983D7EC6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91744C-3412-4BE5-B45C-D6235F09D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5B5D5D-367E-459C-909B-038FBFBD2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52A273-CD86-424B-BEE5-2080F27A0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02306-120A-432F-A9BA-BE756007C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DC2DE-38EE-40A3-A56B-4ADBACCE5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43B35-2343-4BF6-8C90-4772FCE5C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58370-D6D5-400F-A42B-B394944C1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5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0.jpeg" /><Relationship Id="rId4" Type="http://schemas.openxmlformats.org/officeDocument/2006/relationships/image" Target="../media/image6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3341423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项目经理的资质发展评估手册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项目经理的角色与职责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项目经理的资质要求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项目经理的评估与发展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项目经理的资质认证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项目经理的持续发展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项目经理的成功案例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项目经理的角色与职责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项目经理是项目的负责人，负责项目的整体规划、组织、协调、控制和执行。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项目经理需要具备领导能力，能够带领团队实现项目目标。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项目经理需要与项目相关方进行沟通协调，确保项目的顺利实施。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项目经理的角色定义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项目经理需要根据项目需求和资源，制定详细的项目计划，包括时间、成本、质量等方面的规划。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项目经理需要组织项目团队成员，协调各方面资源，确保项目按计划进行。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组织与协调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项目经理需要识别和分析项目潜在的风险，制定相应的应对措施，降低项目风险。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项目经理需要确保项目的质量符合要求，对项目结果进行质量检查和评估。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项目经理的核心职责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项目经理的成功因素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项目经理需要具备出色的沟通能力，能够与团队成员、客户和相关方进行有效沟通。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项目经理需要具备领导能力，能够激励团队成员，推动项目进展。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项目经理需要具备解决问题的能力，能够快速应对项目中的问题和挑战。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项目经理需要不断学习和提升自己的能力，以应对不断变化的项目需求和市场环境。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项目经理的资质要求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项目管理理论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掌握项目管理的核心理念、基本原则和过程，能够运用项目管理知识进行项目规划、执行和监控。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项目生命周期与阶段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理解项目从启动、规划、执行、监控到收尾的生命周期，以及项目各阶段的特点和要求。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项目管理工具与技术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熟悉项目管理常用的工具和技术，如甘特图、关键路径法、工作分解结构等，能够运用这些工具进行项目进度、资源和成本的规划。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具备激励团队、指导团队成员和培养团队能力发展的能力，能够为团队营造积极向上的工作氛围。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具备良好的口头和书面沟通能力，能够清晰地传达项目目标、任务和期望，并有效地听取团队成员的意见和建议。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具备处理团队内部冲突和矛盾的能力，能够通过有效沟通协调各方利益，达成共识。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能够及时发现和识别项目中的问题，分析问题的根本原因，并提出相应的解决方案。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在面对复杂和不确定的情况时，能够快速做出明智的决策，并承担决策带来的责任。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具备创新思维，能够提出新颖、有效的解决方案，推动项目的创新发展。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具备对市场趋势和竞争环境的分析能力，能够为项目提供有价值的商业洞察。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理解公司的业务战略和目标，能够将项目与公司整体战略相结合，推动项目的商业价值实现。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业务战略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了解基本的财务知识，能够在项目执行过程中关注成本、收益和风险，实现项目的经济效益。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商业洞察力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在面对突发事件或危机时，能够迅速冷静地应对，采取有效的措施降低风险。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具备快速适应变化的能力，能够根据项目需求和市场变化及时调整项目计划和策略。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多元文化意识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具备跨文化沟通的能力，能够适应不同文化和背景的团队成员，促进团队的合作与协同。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适应性与灵活性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项目经理的评估与发展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明确评估指标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针对每个评估标准，明确具体的评估指标，以便在实际评估过程中进行量化评分。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随着项目管理行业的发展和公司战略的变化，定期更新评估标准以保持其时效性和针对性。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根据项目经理的职责和要求，制定具体的评估标准，包括项目管理能力、团队管理能力、沟通能力、解决问题的能力等。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项目经理进行自我评估，反思自己的工作表现和成长情况。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收集上级、同事、下属等不同角度的反馈意见，全面了解项目经理的能力和表现。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将项目经理的工作绩效与评估标准进行对比，客观评价其工作成果和贡献。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鼓励项目经理参加培训课程和认证考试，提升其专业能力和资质。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360度反馈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培训与认证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明确评估的时间安排、人员分工和具体流程。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制定评估计划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收集与项目经理相关的各种数据和信息，进行深入分析，为评估提供依据。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与项目经理进行面对面的交流，了解其工作状况和困难，给予指导和支持。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面对面沟通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根据评估结果撰写详细的评估报告，总结优点和不足，提出改进建议。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撰写评估报告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评估过程实施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https://d.book118.com/535334142311011044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2024-09-07T09:15:03.037</cp:lastPrinted>
  <dcterms:created xsi:type="dcterms:W3CDTF">2024-09-07T01:15:03Z</dcterms:created>
  <dcterms:modified xsi:type="dcterms:W3CDTF">2024-09-07T01:15:05Z</dcterms:modified>
</cp:coreProperties>
</file>