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65C03-6209-4049-8EC9-582BB639B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7204E-8E26-47C0-A0D0-FB162A39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DCCE2-61C6-4FB7-A13F-E781F23D1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D30FF-DE34-400C-84FD-FB7E35B9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7D326-DE54-4724-B444-77F25E61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20836-BFCF-4A21-9EAB-9499B40F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94320-79BA-4AC2-8332-15565A57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06422-2EA3-47CA-8E8C-86D340EB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78130-2B64-404F-9156-F6FC67AB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808F7-7F47-43B4-A92F-A1A4A86D5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C729D-318C-40CA-A7A6-4310973E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40012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护理招聘培训培养心血管疾病护理人员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护理人员招聘策略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心血管疾病护理培训内容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护理人员职业发展路径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心血管疾病是指影响心脏和血管功能的一类疾病，包括冠心病、高血压、心律失常、心力衰竭等。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心血管疾病的主要发病原因包括不良生活习惯、遗传因素、环境因素等。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心血管疾病患者可能出现胸痛、心悸、呼吸困难、水肿等症状，严重时可导致猝死。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2" b="16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心血管疾病护理重要性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通过专业的护理，可以帮助患者减轻症状、缓解不适，提高生活质量。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心血管疾病患者容易发生各种并发症，如心源性休克、心力衰竭等，有效的护理可以预防和减少并发症的发生。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良好的护理可以促进患者的康复，缩短病程，减少医疗费用。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护理人员角色与职责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评估患者状况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护理人员需要全面评估患者的身体状况、心理状况和社会支持状况，为制定护理计划提供依据。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提供专业护理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护理人员需要熟练掌握心血管疾病的专业知识和技能，为患者提供专业、安全、有效的护理服务。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健康教育与指导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护理人员需要向患者和家属提供健康教育和指导，包括饮食、运动、药物使用等方面的知识，帮助患者建立健康的生活方式。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心理支持与关怀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心血管疾病患者往往存在焦虑、抑郁等心理问题，护理人员需要给予患者心理支持和关怀，帮助患者树立战胜疾病的信心。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护理人员招聘策略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根据心血管疾病护理工作的特点，明确招聘岗位，如心血管内科护士、心血管外科护士等。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167" r="21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确定招聘岗位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详细分析各岗位的职责，包括病人护理、病情观察、执行医嘱、协助医生进行诊疗等。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分析岗位职责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根据岗位职责和医院要求，设定合理的招聘条件，如学历、专业、工作经验、技能等。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与医学院校合作，定期举办校园招聘活动，吸引优秀毕业生加入。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通过医院官网、招聘网站、社交媒体等渠道发布招聘信息，吸引社会人才应聘。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鼓励医院内部员工推荐优秀人才，提高招聘效率和质量。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关注应聘者的教育背景、工作经验、技能特长等，初步筛选出符合要求的简历。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提前了解应聘者的基本情况，制定面试计划和提纲，确保面试过程的专业性和针对性。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运用STAR法则（Situation, Task, Action, Result）进行提问，深入了解应聘者的实际工作经验和能力；同时，注意观察应聘者的非言语表现，如仪表、态度、沟通能力等。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心血管疾病护理培训内容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心血管药物知识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掌握各类心血管药物的作用机制、用法、用量及不良反应，确保用药安全。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心血管系统解剖与生理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深入了解心脏、血管的结构和功能，为理解疾病发生机制打下基础。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常见心血管疾病知识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学习高血压、冠心病、心力衰竭等疾病的病因、病理生理、临床表现、诊断及治疗原则。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基础理论知识培训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心电图操作与判读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熟练掌握心电图机的使用，能够准确判读正常和异常心电图，及时发现心律失常等问题。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心血管监测技术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学习血压、心率、心律等生命体征的监测方法，掌握动脉血气分析、中心静脉压测定等技能。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心血管介入治疗配合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了解心血管介入治疗的流程，学习术前准备、术中配合及术后护理等相关技能。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专业技能操作培训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急性心血管事件应急处理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掌握急性心肌梗死、急性心力衰竭等急性心血管事件的应急处理措施，如心肺复苏、电复律等。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抢救设备使用与维护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熟悉除颤仪、呼吸机、临时起搏器等抢救设备的使用方法和维护保养，确保在紧急情况下能够迅速投入使用。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应急处理与抢救技能培训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学习如何与患者及其家属进行有效沟通，建立良好的护患关系，提高患者满意度。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培养与医生、同事之间的团队协作能力，共同为患者提供优质的医疗服务。通过定期的团队讨论和案例分析，提高团队协作效率。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沟通与团队协作能力培养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https://d.book118.com/535340012224011111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2024-09-17T13:24:49.903</cp:lastPrinted>
  <dcterms:created xsi:type="dcterms:W3CDTF">2024-09-17T05:24:49Z</dcterms:created>
  <dcterms:modified xsi:type="dcterms:W3CDTF">2024-09-17T05:24:52Z</dcterms:modified>
</cp:coreProperties>
</file>