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A1B771-B1FA-4D2B-8841-57B2DA47A6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2C1F08-15AA-4B0F-AEC1-78DA625B20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D4E557-1B02-4A86-A8BC-E1677815D6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9CCCFE-7B04-4EBA-AD92-7010276FC6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B2C39B-7BD9-42F7-9C4D-03E71B8A54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6AA236-726F-450E-9AFD-2F707D51B8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701421-7390-4C14-B6E2-91823D11A3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2A7F97-E3BF-475A-A8E3-C17FD7202E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B57269-5781-4FBD-8999-9871B91A89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5A5806-F2FC-4742-87FD-DA3BDD00F5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F7A11C-9AA9-4DE2-8DC3-190BFBE7ED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5340344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安全管理办法在组织管理的应用</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安全管理办法概述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组织管理中的安全风险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安全管理办法在组织管理的应用实践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安全管理办法在组织管理的效果评估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组织管理中安全管理办法的挑战与对策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安全管理办法概述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安全管理办法是指组织为预防和控制事故、保障员工和财产安全而制定的一系列规章制度和管理措施。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通过实施安全管理办法，组织可以识别、评估和控制潜在的危险和风险，确保员工的安全和健康，保护组织的财产和声誉，促进组织的可持续发展。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094" r="21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安全管理办法适用于组织内所有与安全生产相关的活动和过程，包括设备操作、物料存储、危险品管理、消防安全、职业健康等。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安全管理办法适用于组织内的所有员工，包括管理层、操作层、技术支持层等，同时也涉及到承包商、访客等其他相关方。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适用对象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适用范围</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保障员工安全</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通过实施安全管理办法，可以确保员工在工作过程中的安全，减少工伤事故和职业病的发生，提高员工的工作满意度和忠诚度。</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提升组织声誉</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一个重视安全管理的组织能够赢得员工、客户和公众的信任，提升组织的形象和声誉，有利于组织的长期发展。</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促进可持续发展</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安全管理办法是组织实现可持续发展的重要保障。通过预防和控制事故，减少资源浪费和环境污染，组织可以更好地履行社会责任，实现经济、社会和环境的和谐发展。</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保护组织财产</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安全管理办法有助于保护组织的财产免受损失，包括设备损坏、物料浪费、火灾等意外事故所带来的直接和间接经济损失。</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安全管理办法的重要性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组织管理中的安全风险</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708" r="12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内部欺诈风险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员工可能利用职务之便进行欺诈行为，如贪污、挪用资金等，对组织造成经济损失和信誉损害。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员工行为风险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员工可能因个人原因或恶意行为，对组织造成安全威胁，如泄露机密信息、破坏设备等。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人为失误风险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员工在操作过程中可能因疏忽、疲劳等原因导致失误，进而引发安全事故。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人为因素风险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系统漏洞风险</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组织使用的信息系统可能存在漏洞，被黑客利用攻击，导致数据泄露、系统瘫痪等严重后果。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技术更新风险</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随着技术的不断发展，新的安全威胁和攻击手段不断出现，组织需要不断更新技术防范措施以应对挑战。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技术操作风险</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员工在使用技术设备和系统时可能因操作不当或缺乏必要技能而引发安全事故。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技术因素风险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社会政治风险</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政治动荡、社会不安定等因素可能对组织的运营和安全造成不利影响，如战争、恐怖袭击等。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供应链风险</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组织的供应链中可能存在安全风险，如供应商的产品质量问题、物流过程中的安全问题等。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自然灾害风险</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地震、洪水、火灾等自然灾害可能对组织的设施、设备和人员造成严重损害，影响业务连续性。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管理人员素质</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管理人员的安全意识和技能水平直接影响组织的安全管理水平，管理人员素质不高可能导致安全事故频发。</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应急响应不足</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组织在应对突发事件时可能因应急响应计划不完善、资源不足等原因导致响应不及时、处置不当，进而扩大损失和影响。</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管理制度缺陷</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组织的安全管理制度可能存在缺陷或不完善，导致安全漏洞和隐患无法及时发现和处理。</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管理因素风险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安全管理办法在组织管理的应用实践</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制定安全管理制度和流程</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包括安全责任制、安全检查制度、事故报告制度等，明确各级管理人员和员工的职责和权限。</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建立完善的安全管理制度</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包括安全风险评估、安全计划制定、安全实施监控等，确保安全管理工作的有序进行。</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制定详细的安全管理流程</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743" r="3274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255" r="3025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通过宣传、讲座等形式，提高员工的安全意识和风险防范能力。</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开展安全意识教育</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针对不同岗位和工种，开展相应的安全技能培训，提高员工的安全操作水平和应急处置能力。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实施安全技能培训</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加强安全教育和培训</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833" r="118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对组织内的各项安全工作进行定期检查，及时发现和消除安全隐患。</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定期进行安全检查</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对组织的安全管理状况进行全面评估，识别存在的风险和问题，提出改进措施和建议。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开展安全评估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强化安全检查和评估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https://d.book118.com/535340344023011101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2024-09-09T09:23:15.713</cp:lastPrinted>
  <dcterms:created xsi:type="dcterms:W3CDTF">2024-09-09T01:23:15Z</dcterms:created>
  <dcterms:modified xsi:type="dcterms:W3CDTF">2024-09-09T01:23:18Z</dcterms:modified>
</cp:coreProperties>
</file>