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3A740-097F-43BD-870D-2C1CF4709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13D1A-BD0C-48A4-8186-037043793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DFF9A-8B68-4EE2-A8CE-DDB5ADAAE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513E5-62B6-47A2-8511-E82DD12FF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4BB1C-6CB0-4783-A47C-CE8C52203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A58A17-1041-4BDB-9FCA-D5B4EA3C4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487E9B-46E2-46A0-A499-37ECF4E87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E31AD-1792-42CF-9496-506CB042D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C1810-1ED5-47BB-BEEC-11B1C4965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1D08A-D3B5-4C38-B514-801A4CDAE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8895B-89A5-4C75-A022-B56204D78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341220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高新区与开行合作融资模式初探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高新区与开行合作融资模式概述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高新区与开行合作融资模式分析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高新区与开行合作融资模式的优势与不足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高新区与开行合作融资模式的风险及防范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高新区与开行合作融资模式的发展前景与建议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高新区发展概述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高新区作为我国经济发展的重要引擎，近年来在科技创新、产业集聚等方面取得了显著成就。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融资难问题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随着高新区快速发展，企业对资金的需求日益增长，融资难问题成为制约高新区进一步发展的瓶颈。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开行合作融资模式的提出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为解决高新区融资难问题，开行合作融资模式应运而生，通过银行与开发区的深度合作，为企业提供更加便捷、灵活的金融服务。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636" b="186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拓展融资渠道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通过开行合作融资模式，为企业提供更多元化的融资渠道，降低融资成本，提高融资效率。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推动高新区发展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解决高新区融资难问题，有助于推动高新区科技创新、产业集聚和人才汇聚，进一步提升高新区综合竞争力。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丰富金融理论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开行合作融资模式的研究有助于丰富和发展金融理论，为类似区域的融资问题提供借鉴和参考。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国外学者对开发区融资问题的研究起步较早，形成了较为完善的理论体系。近年来，国外学者开始关注开发区与金融机构合作融资模式的研究，并取得了一定的成果。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国内学者对高新区融资问题的研究起步较晚，但近年来发展迅速。目前，国内学者主要关注高新区融资模式的创新与实践，对开行合作融资模式的研究尚处于初级阶段。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未来，随着高新区与金融机构合作融资模式的不断发展和完善，相关研究将更加注重实践应用和效果评估，为高新区融资难问题的解决提供更加有效的解决方案。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高新区与开行合作融资模式概述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合作融资模式的定义与特点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合作融资模式是指高新区与开行等金融机构通过建立合作关系，共同为高新区内的企业和项目提供资金支持的一种融资方式。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该模式以高新区政府为主导，开行为主要合作方，双方共同出资、共担风险、共享收益；同时，该模式还具有政策性强、资金规模大、融资期限长等特点。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资金规模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高新区与开行合作融资的资金规模通常较大，能够满足高新区内大型企业和重点项目的资金需求。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政府对于高新区与开行的合作融资给予一定的政策支持，如财政贴息、税收优惠等。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高新区与开行的合作形式主要包括贷款、股权投资、债券发行等。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高新区与开行合作融资模式的现状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通过合作融资模式，高新区可以引导资金投向高新技术产业和战略性新兴产业，推动产业升级和转型。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完善基础设施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合作融资模式可以为高新区提供长期稳定的资金来源，支持基础设施建设和公共服务体系的完善。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提升区域竞争力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通过与开行等金融机构的合作，高新区可以吸引更多的优质企业和项目落户，提升区域竞争力和经济发展水平。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合作融资模式对高新区发展的作用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高新区与开行合作融资模式分析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政策贷款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政府通过政策性银行向高新区提供低息贷款，支持区内基础设施建设、产业发展和科技创新。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政府担保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政府为高新区内的优质企业提供担保，帮助企业获得银行贷款，降低融资成本。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财政贴息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政府对高新区内符合条件的企业贷款给予财政贴息支持，减轻企业财务负担。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政策支持型合作融资模式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产业投资基金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政府与开行共同发起设立产业投资基金，引导社会资本投向高新区内的优势产业和重点项目。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股权投资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开行通过股权投资方式，支持高新区内初创期和成长期企业的快速发展。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投贷联动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开行综合运用贷款和股权投资等工具，为高新区内企业提供全方位金融服务。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产业基金型合作融资模式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914" b="1191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开行设立风险投资机构或与专业风险投资机构合作，为高新区内高风险、高成长性的创新型企业提供资金支持。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针对高新区内初创期企业，开行提供创业投资服务，帮助企业度过初创期并实现快速发展。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创业投资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开行通过并购投资方式，支持高新区内优势企业整合资源、扩大规模、提高市场竞争力。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并购投资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风险投资型合作融资模式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https://d.book118.com/535341220011011101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2024-09-09T06:18:04.447</cp:lastPrinted>
  <dcterms:created xsi:type="dcterms:W3CDTF">2024-09-08T22:18:04Z</dcterms:created>
  <dcterms:modified xsi:type="dcterms:W3CDTF">2024-09-08T22:18:06Z</dcterms:modified>
</cp:coreProperties>
</file>