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12625C-666B-411B-B617-BDC73212A5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7FCC07-8E75-47EA-8155-E0CB4EDB06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67DD44-BEDB-4D0B-878B-62076FBD21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C6F247-DE50-47F9-90CB-D4E88AD2BF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996A212-7429-48A4-BFB0-7B1D74C997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B484F26-6A54-4F19-85CF-9AF2D56108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85CE147-85AA-46AD-8747-900D7DF79E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5F7461-5930-42A5-9A1B-2D948F74E0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E09259-DD2F-4683-8162-0C35F0E478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7FA8B7-F948-4FDA-BF62-4971689445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6E772A-16DF-46E4-A039-DEFAC1E737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5342002010011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全面了解呼吸道感染预防的指南关键细节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59816" y="5259787"/>
            <a:ext cx="3200400" cy="419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9816" y="5741875"/>
            <a:ext cx="2990850" cy="419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呼吸道感染概述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预防策略与措施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关键细节：手卫生与呼吸道礼仪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关键细节：环境改善与通风换气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关键细节：饮食营养与免疫力提升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关键细节：接种疫苗与药物治疗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呼吸道感染概述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呼吸道感染是由病毒、细菌、支原体等微生物引起的呼吸道炎症，可影响上呼吸道（如鼻、咽、喉）和下呼吸道（如气管、支气管、肺）。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分类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根据感染部位不同，可分为上呼吸道感染和下呼吸道感染；根据病程长短，可分为急性呼吸道感染和慢性呼吸道感染。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发病原因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主要由病毒、细菌等微生物感染引起，也可由过敏原、理化因素等导致。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危险因素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包括免疫力低下、年龄（老年人和儿童易感染）、季节变化、吸烟、环境污染等。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907" r="23907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发病原因及危险因素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t="5664" b="566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上呼吸道感染常见症状包括鼻塞、流涕、咽痛、咳嗽等；下呼吸道感染常见症状包括发热、咳嗽、咳痰、胸痛等。严重感染可导致呼吸困难、发绀甚至休克。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诊断方法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根据临床症状、体征及实验室检查（如血常规、C反应蛋白、病原学检测等）进行综合诊断。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临床表现与诊断方法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预防策略与措施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经常洗手，特别是在接触公共物品后；避免用手触摸眼睛、鼻子和嘴巴。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保持个人卫生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佩戴口罩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保持社交距离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5000" r="25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在公共场所，特别是在疫情期间，佩戴口罩可以有效减少呼吸道飞沫传播的风险。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避免拥挤的场所，尽量保持与他人的距离，以减少飞沫传播的可能性。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个人防护措施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98" b="269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815" b="281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家庭预防措施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定期通风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保持室内空气流通，有助于降低病毒在空气中的浓度。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家庭清洁和消毒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定期清洁家居环境，特别是门把手、桌面等高频接触区域；使用适当的消毒剂进行消毒。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避免与患病者密切接触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如果家庭成员出现呼吸道感染症状，应尽量避免密切接触，并及时就医。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加强清洁和消毒工作，特别是公共交通工具、商场、学校等人员密集场所。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1333" r="11333"/>
          <a:stretch>
            <a:fillRect/>
          </a:stretch>
        </p:blipFill>
        <p:spPr>
          <a:xfrm>
            <a:off x="5168348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1417" r="1141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保持公共场所卫生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鼓励公众自觉进行健康监测，如出现呼吸道感染症状应及时就医并报告相关部门。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健康监测和报告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加强呼吸道感染预防知识的宣传教育，提高公众的防护意识和能力。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宣传教育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公共场所预防措施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关键细节：手卫生与呼吸道礼仪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使用肥皂和水彻底清洗双手，包括指间、指背、掌心、手腕等部位，持续时间至少20秒。若无法使用肥皂和水，可使用含有至少60%酒精的洗手液。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在接触呼吸道分泌物后（如打喷嚏、咳嗽后），在接触公共物品或设施后（如门把手、电梯按钮等），以及在用餐前和如厕后，都应及时洗手。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正确洗手方法与时机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洗手时机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洗手方法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肘部遮挡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若无法及时找到纸巾，可使用肘部内侧遮挡口鼻。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使用纸巾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咳嗽或打喷嚏时，应使用纸巾遮住口鼻，避免直接用手遮挡。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立即处理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使用后的纸巾应立即丢入封闭的垃圾桶内，并尽快清洗双手。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咳嗽、打喷嚏时礼仪规范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加强宣传教育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对于儿童等易感人群，家长和老师应加强宣传教育，帮助他们养成不随意触摸面部的习惯。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不随意触摸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尽量避免用手触摸眼睛、鼻子和嘴巴等部位，以减少病毒进入体内的机会。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养成习惯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在日常生活中，要时刻提醒自己保持这一良好习惯，尤其是在公共场合或接触公共物品后。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避免触摸面部行为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关键细节：环境改善与通风换气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https://d.book118.com/535342002010011100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2024-09-07T17:11:38.609</cp:lastPrinted>
  <dcterms:created xsi:type="dcterms:W3CDTF">2024-09-07T09:11:38Z</dcterms:created>
  <dcterms:modified xsi:type="dcterms:W3CDTF">2024-09-07T09:11:40Z</dcterms:modified>
</cp:coreProperties>
</file>